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0" r:id="rId5"/>
    <p:sldMasterId id="2147483672" r:id="rId6"/>
  </p:sldMasterIdLst>
  <p:notesMasterIdLst>
    <p:notesMasterId r:id="rId7"/>
  </p:notesMasterIdLst>
  <p:sldIdLst>
    <p:sldId id="256" r:id="rId8"/>
    <p:sldId id="257" r:id="rId9"/>
    <p:sldId id="258" r:id="rId10"/>
    <p:sldId id="259" r:id="rId11"/>
    <p:sldId id="260" r:id="rId12"/>
    <p:sldId id="261" r:id="rId13"/>
    <p:sldId id="262" r:id="rId14"/>
    <p:sldId id="263" r:id="rId1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6" roundtripDataSignature="AMtx7mik/we4ZkdM/aZMbBBW/PiNYnajy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6" Type="http://customschemas.google.com/relationships/presentationmetadata" Target="metadata"/><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45" name="Google Shape;34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13" name="Google Shape;41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24" name="Google Shape;42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41" name="Google Shape;44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6" name="Shape 456"/>
        <p:cNvGrpSpPr/>
        <p:nvPr/>
      </p:nvGrpSpPr>
      <p:grpSpPr>
        <a:xfrm>
          <a:off x="0" y="0"/>
          <a:ext cx="0" cy="0"/>
          <a:chOff x="0" y="0"/>
          <a:chExt cx="0" cy="0"/>
        </a:xfrm>
      </p:grpSpPr>
      <p:sp>
        <p:nvSpPr>
          <p:cNvPr id="457" name="Google Shape;457;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58" name="Google Shape;45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75" name="Google Shape;475;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93" name="Google Shape;49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0" name="Shape 500"/>
        <p:cNvGrpSpPr/>
        <p:nvPr/>
      </p:nvGrpSpPr>
      <p:grpSpPr>
        <a:xfrm>
          <a:off x="0" y="0"/>
          <a:ext cx="0" cy="0"/>
          <a:chOff x="0" y="0"/>
          <a:chExt cx="0" cy="0"/>
        </a:xfrm>
      </p:grpSpPr>
      <p:sp>
        <p:nvSpPr>
          <p:cNvPr id="501" name="Google Shape;501;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02" name="Google Shape;502;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1" name="Shape 61"/>
        <p:cNvGrpSpPr/>
        <p:nvPr/>
      </p:nvGrpSpPr>
      <p:grpSpPr>
        <a:xfrm>
          <a:off x="0" y="0"/>
          <a:ext cx="0" cy="0"/>
          <a:chOff x="0" y="0"/>
          <a:chExt cx="0" cy="0"/>
        </a:xfrm>
      </p:grpSpPr>
      <p:sp>
        <p:nvSpPr>
          <p:cNvPr id="62" name="Google Shape;62;p10"/>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10"/>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4" name="Google Shape;64;p10"/>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0"/>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1" name="Shape 141"/>
        <p:cNvGrpSpPr/>
        <p:nvPr/>
      </p:nvGrpSpPr>
      <p:grpSpPr>
        <a:xfrm>
          <a:off x="0" y="0"/>
          <a:ext cx="0" cy="0"/>
          <a:chOff x="0" y="0"/>
          <a:chExt cx="0" cy="0"/>
        </a:xfrm>
      </p:grpSpPr>
      <p:sp>
        <p:nvSpPr>
          <p:cNvPr id="142" name="Google Shape;142;p33"/>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3" name="Google Shape;143;p33"/>
          <p:cNvSpPr txBox="1"/>
          <p:nvPr>
            <p:ph idx="1" type="body"/>
          </p:nvPr>
        </p:nvSpPr>
        <p:spPr>
          <a:xfrm rot="5400000">
            <a:off x="2705100" y="-190500"/>
            <a:ext cx="3657600" cy="7696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4" name="Google Shape;144;p33"/>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33"/>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33"/>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7" name="Shape 147"/>
        <p:cNvGrpSpPr/>
        <p:nvPr/>
      </p:nvGrpSpPr>
      <p:grpSpPr>
        <a:xfrm>
          <a:off x="0" y="0"/>
          <a:ext cx="0" cy="0"/>
          <a:chOff x="0" y="0"/>
          <a:chExt cx="0" cy="0"/>
        </a:xfrm>
      </p:grpSpPr>
      <p:sp>
        <p:nvSpPr>
          <p:cNvPr id="148" name="Google Shape;148;p34"/>
          <p:cNvSpPr txBox="1"/>
          <p:nvPr>
            <p:ph type="title"/>
          </p:nvPr>
        </p:nvSpPr>
        <p:spPr>
          <a:xfrm rot="5400000">
            <a:off x="4752975" y="1857375"/>
            <a:ext cx="5334000" cy="19240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9" name="Google Shape;149;p34"/>
          <p:cNvSpPr txBox="1"/>
          <p:nvPr>
            <p:ph idx="1" type="body"/>
          </p:nvPr>
        </p:nvSpPr>
        <p:spPr>
          <a:xfrm rot="5400000">
            <a:off x="828675" y="9525"/>
            <a:ext cx="5334000" cy="561975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0" name="Google Shape;150;p34"/>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34"/>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34"/>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9" name="Shape 179"/>
        <p:cNvGrpSpPr/>
        <p:nvPr/>
      </p:nvGrpSpPr>
      <p:grpSpPr>
        <a:xfrm>
          <a:off x="0" y="0"/>
          <a:ext cx="0" cy="0"/>
          <a:chOff x="0" y="0"/>
          <a:chExt cx="0" cy="0"/>
        </a:xfrm>
      </p:grpSpPr>
      <p:sp>
        <p:nvSpPr>
          <p:cNvPr id="180" name="Google Shape;180;p12"/>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1" name="Google Shape;181;p12"/>
          <p:cNvSpPr txBox="1"/>
          <p:nvPr>
            <p:ph idx="1" type="body"/>
          </p:nvPr>
        </p:nvSpPr>
        <p:spPr>
          <a:xfrm>
            <a:off x="457200" y="1600200"/>
            <a:ext cx="8229600" cy="4495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82" name="Google Shape;182;p12"/>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3" name="Google Shape;183;p1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4" name="Google Shape;184;p12"/>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85" name="Shape 185"/>
        <p:cNvGrpSpPr/>
        <p:nvPr/>
      </p:nvGrpSpPr>
      <p:grpSpPr>
        <a:xfrm>
          <a:off x="0" y="0"/>
          <a:ext cx="0" cy="0"/>
          <a:chOff x="0" y="0"/>
          <a:chExt cx="0" cy="0"/>
        </a:xfrm>
      </p:grpSpPr>
      <p:grpSp>
        <p:nvGrpSpPr>
          <p:cNvPr id="186" name="Google Shape;186;p15"/>
          <p:cNvGrpSpPr/>
          <p:nvPr/>
        </p:nvGrpSpPr>
        <p:grpSpPr>
          <a:xfrm>
            <a:off x="-6350" y="20638"/>
            <a:ext cx="9144000" cy="6858000"/>
            <a:chOff x="0" y="0"/>
            <a:chExt cx="5760" cy="4320"/>
          </a:xfrm>
        </p:grpSpPr>
        <p:sp>
          <p:nvSpPr>
            <p:cNvPr id="187" name="Google Shape;187;p15"/>
            <p:cNvSpPr/>
            <p:nvPr/>
          </p:nvSpPr>
          <p:spPr>
            <a:xfrm>
              <a:off x="0" y="3072"/>
              <a:ext cx="5760" cy="1248"/>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chemeClr val="dk2"/>
                </a:gs>
                <a:gs pos="100000">
                  <a:schemeClr val="accent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88" name="Google Shape;188;p15"/>
            <p:cNvSpPr/>
            <p:nvPr/>
          </p:nvSpPr>
          <p:spPr>
            <a:xfrm>
              <a:off x="0" y="0"/>
              <a:ext cx="5760" cy="3072"/>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rgbClr val="00236B"/>
                </a:gs>
                <a:gs pos="100000">
                  <a:schemeClr val="dk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sp>
        <p:nvSpPr>
          <p:cNvPr id="189" name="Google Shape;189;p15"/>
          <p:cNvSpPr/>
          <p:nvPr/>
        </p:nvSpPr>
        <p:spPr>
          <a:xfrm>
            <a:off x="6242050" y="6269038"/>
            <a:ext cx="2895600" cy="609600"/>
          </a:xfrm>
          <a:custGeom>
            <a:rect b="b" l="l" r="r" t="t"/>
            <a:pathLst>
              <a:path extrusionOk="0" h="246" w="5748">
                <a:moveTo>
                  <a:pt x="5748" y="246"/>
                </a:moveTo>
                <a:lnTo>
                  <a:pt x="0" y="246"/>
                </a:lnTo>
                <a:lnTo>
                  <a:pt x="0" y="0"/>
                </a:lnTo>
                <a:lnTo>
                  <a:pt x="5748" y="0"/>
                </a:lnTo>
                <a:lnTo>
                  <a:pt x="5748" y="246"/>
                </a:lnTo>
                <a:lnTo>
                  <a:pt x="5748" y="246"/>
                </a:lnTo>
                <a:close/>
              </a:path>
            </a:pathLst>
          </a:custGeom>
          <a:gradFill>
            <a:gsLst>
              <a:gs pos="0">
                <a:schemeClr val="dk2"/>
              </a:gs>
              <a:gs pos="100000">
                <a:schemeClr val="hlink"/>
              </a:gs>
            </a:gsLst>
            <a:lin ang="189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nvGrpSpPr>
          <p:cNvPr id="190" name="Google Shape;190;p15"/>
          <p:cNvGrpSpPr/>
          <p:nvPr/>
        </p:nvGrpSpPr>
        <p:grpSpPr>
          <a:xfrm>
            <a:off x="-1588" y="6034088"/>
            <a:ext cx="7845426" cy="850901"/>
            <a:chOff x="0" y="3792"/>
            <a:chExt cx="4942" cy="536"/>
          </a:xfrm>
        </p:grpSpPr>
        <p:sp>
          <p:nvSpPr>
            <p:cNvPr id="191" name="Google Shape;191;p15"/>
            <p:cNvSpPr/>
            <p:nvPr/>
          </p:nvSpPr>
          <p:spPr>
            <a:xfrm>
              <a:off x="1488" y="3792"/>
              <a:ext cx="3240" cy="536"/>
            </a:xfrm>
            <a:custGeom>
              <a:rect b="b" l="l" r="r" t="t"/>
              <a:pathLst>
                <a:path extrusionOk="0" h="536" w="3240">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a:gsLst>
                <a:gs pos="0">
                  <a:srgbClr val="A39F9B"/>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nvGrpSpPr>
            <p:cNvPr id="192" name="Google Shape;192;p15"/>
            <p:cNvGrpSpPr/>
            <p:nvPr/>
          </p:nvGrpSpPr>
          <p:grpSpPr>
            <a:xfrm>
              <a:off x="2486" y="3792"/>
              <a:ext cx="2456" cy="536"/>
              <a:chOff x="2486" y="3792"/>
              <a:chExt cx="2456" cy="536"/>
            </a:xfrm>
          </p:grpSpPr>
          <p:sp>
            <p:nvSpPr>
              <p:cNvPr id="193" name="Google Shape;193;p15"/>
              <p:cNvSpPr/>
              <p:nvPr/>
            </p:nvSpPr>
            <p:spPr>
              <a:xfrm>
                <a:off x="3948" y="3799"/>
                <a:ext cx="994" cy="529"/>
              </a:xfrm>
              <a:custGeom>
                <a:rect b="b" l="l" r="r" t="t"/>
                <a:pathLst>
                  <a:path extrusionOk="0" h="529" w="994">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94" name="Google Shape;194;p15"/>
              <p:cNvSpPr/>
              <p:nvPr/>
            </p:nvSpPr>
            <p:spPr>
              <a:xfrm>
                <a:off x="2677" y="3792"/>
                <a:ext cx="186" cy="395"/>
              </a:xfrm>
              <a:custGeom>
                <a:rect b="b" l="l" r="r" t="t"/>
                <a:pathLst>
                  <a:path extrusionOk="0" h="353" w="186">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95" name="Google Shape;195;p15"/>
              <p:cNvSpPr/>
              <p:nvPr/>
            </p:nvSpPr>
            <p:spPr>
              <a:xfrm>
                <a:off x="3030" y="3893"/>
                <a:ext cx="378" cy="271"/>
              </a:xfrm>
              <a:custGeom>
                <a:rect b="b" l="l" r="r" t="t"/>
                <a:pathLst>
                  <a:path extrusionOk="0" h="271" w="378">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96" name="Google Shape;196;p15"/>
              <p:cNvSpPr/>
              <p:nvPr/>
            </p:nvSpPr>
            <p:spPr>
              <a:xfrm>
                <a:off x="3628" y="3866"/>
                <a:ext cx="155" cy="74"/>
              </a:xfrm>
              <a:custGeom>
                <a:rect b="b" l="l" r="r" t="t"/>
                <a:pathLst>
                  <a:path extrusionOk="0" h="66" w="155">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97" name="Google Shape;197;p15"/>
              <p:cNvSpPr/>
              <p:nvPr/>
            </p:nvSpPr>
            <p:spPr>
              <a:xfrm>
                <a:off x="2486" y="3859"/>
                <a:ext cx="42" cy="81"/>
              </a:xfrm>
              <a:custGeom>
                <a:rect b="b" l="l" r="r" t="t"/>
                <a:pathLst>
                  <a:path extrusionOk="0" h="72" w="4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sp>
          <p:nvSpPr>
            <p:cNvPr id="198" name="Google Shape;198;p15"/>
            <p:cNvSpPr/>
            <p:nvPr/>
          </p:nvSpPr>
          <p:spPr>
            <a:xfrm>
              <a:off x="0" y="3792"/>
              <a:ext cx="3976" cy="535"/>
            </a:xfrm>
            <a:custGeom>
              <a:rect b="b" l="l" r="r" t="t"/>
              <a:pathLst>
                <a:path extrusionOk="0" h="527" w="3976">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a:gsLst>
                <a:gs pos="0">
                  <a:srgbClr val="918C87"/>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grpSp>
        <p:nvGrpSpPr>
          <p:cNvPr id="199" name="Google Shape;199;p15"/>
          <p:cNvGrpSpPr/>
          <p:nvPr/>
        </p:nvGrpSpPr>
        <p:grpSpPr>
          <a:xfrm>
            <a:off x="627063" y="6021388"/>
            <a:ext cx="5684837" cy="849312"/>
            <a:chOff x="395" y="3793"/>
            <a:chExt cx="3581" cy="535"/>
          </a:xfrm>
        </p:grpSpPr>
        <p:sp>
          <p:nvSpPr>
            <p:cNvPr id="200" name="Google Shape;200;p15"/>
            <p:cNvSpPr/>
            <p:nvPr/>
          </p:nvSpPr>
          <p:spPr>
            <a:xfrm>
              <a:off x="1196" y="3793"/>
              <a:ext cx="365" cy="291"/>
            </a:xfrm>
            <a:custGeom>
              <a:rect b="b" l="l" r="r" t="t"/>
              <a:pathLst>
                <a:path extrusionOk="0" h="287" w="365">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201" name="Google Shape;201;p15"/>
            <p:cNvSpPr/>
            <p:nvPr/>
          </p:nvSpPr>
          <p:spPr>
            <a:xfrm>
              <a:off x="1943" y="3829"/>
              <a:ext cx="2033" cy="499"/>
            </a:xfrm>
            <a:custGeom>
              <a:rect b="b" l="l" r="r" t="t"/>
              <a:pathLst>
                <a:path extrusionOk="0" h="499" w="2033">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202" name="Google Shape;202;p15"/>
            <p:cNvSpPr/>
            <p:nvPr/>
          </p:nvSpPr>
          <p:spPr>
            <a:xfrm>
              <a:off x="1830" y="3823"/>
              <a:ext cx="71" cy="61"/>
            </a:xfrm>
            <a:custGeom>
              <a:rect b="b" l="l" r="r" t="t"/>
              <a:pathLst>
                <a:path extrusionOk="0" h="60" w="71">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203" name="Google Shape;203;p15"/>
            <p:cNvSpPr/>
            <p:nvPr/>
          </p:nvSpPr>
          <p:spPr>
            <a:xfrm>
              <a:off x="855" y="3842"/>
              <a:ext cx="161" cy="164"/>
            </a:xfrm>
            <a:custGeom>
              <a:rect b="b" l="l" r="r" t="t"/>
              <a:pathLst>
                <a:path extrusionOk="0" h="162" w="161">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204" name="Google Shape;204;p15"/>
            <p:cNvSpPr/>
            <p:nvPr/>
          </p:nvSpPr>
          <p:spPr>
            <a:xfrm>
              <a:off x="706" y="3854"/>
              <a:ext cx="59" cy="61"/>
            </a:xfrm>
            <a:custGeom>
              <a:rect b="b" l="l" r="r" t="t"/>
              <a:pathLst>
                <a:path extrusionOk="0" h="60" w="59">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205" name="Google Shape;205;p15"/>
            <p:cNvSpPr/>
            <p:nvPr/>
          </p:nvSpPr>
          <p:spPr>
            <a:xfrm>
              <a:off x="395" y="3811"/>
              <a:ext cx="245" cy="207"/>
            </a:xfrm>
            <a:custGeom>
              <a:rect b="b" l="l" r="r" t="t"/>
              <a:pathLst>
                <a:path extrusionOk="0" h="204" w="245">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sp>
        <p:nvSpPr>
          <p:cNvPr id="206" name="Google Shape;206;p15"/>
          <p:cNvSpPr txBox="1"/>
          <p:nvPr>
            <p:ph type="ctrTitle"/>
          </p:nvPr>
        </p:nvSpPr>
        <p:spPr>
          <a:xfrm>
            <a:off x="457200" y="1447800"/>
            <a:ext cx="8229600" cy="17367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5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07" name="Google Shape;207;p15"/>
          <p:cNvSpPr txBox="1"/>
          <p:nvPr>
            <p:ph idx="1" type="subTitle"/>
          </p:nvPr>
        </p:nvSpPr>
        <p:spPr>
          <a:xfrm>
            <a:off x="1371600" y="34290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SzPts val="3200"/>
              <a:buFont typeface="Arial"/>
              <a:buNone/>
              <a:defRPr/>
            </a:lvl1pPr>
            <a:lvl2pPr lvl="1" algn="l">
              <a:spcBef>
                <a:spcPts val="360"/>
              </a:spcBef>
              <a:spcAft>
                <a:spcPts val="0"/>
              </a:spcAft>
              <a:buClr>
                <a:schemeClr val="lt1"/>
              </a:buClr>
              <a:buSzPts val="1800"/>
              <a:buChar char="–"/>
              <a:defRPr/>
            </a:lvl2pPr>
            <a:lvl3pPr lvl="2" algn="l">
              <a:spcBef>
                <a:spcPts val="360"/>
              </a:spcBef>
              <a:spcAft>
                <a:spcPts val="0"/>
              </a:spcAft>
              <a:buSzPts val="1800"/>
              <a:buChar char="•"/>
              <a:defRPr/>
            </a:lvl3pPr>
            <a:lvl4pPr lvl="3" algn="l">
              <a:spcBef>
                <a:spcPts val="360"/>
              </a:spcBef>
              <a:spcAft>
                <a:spcPts val="0"/>
              </a:spcAft>
              <a:buClr>
                <a:schemeClr val="lt1"/>
              </a:buClr>
              <a:buSzPts val="1800"/>
              <a:buChar char="–"/>
              <a:defRPr/>
            </a:lvl4pPr>
            <a:lvl5pPr lvl="4" algn="l">
              <a:spcBef>
                <a:spcPts val="360"/>
              </a:spcBef>
              <a:spcAft>
                <a:spcPts val="0"/>
              </a:spcAft>
              <a:buSzPts val="1800"/>
              <a:buChar char="•"/>
              <a:defRPr/>
            </a:lvl5pPr>
            <a:lvl6pPr lvl="5" algn="l">
              <a:spcBef>
                <a:spcPts val="360"/>
              </a:spcBef>
              <a:spcAft>
                <a:spcPts val="0"/>
              </a:spcAft>
              <a:buSzPts val="1800"/>
              <a:buChar char="•"/>
              <a:defRPr/>
            </a:lvl6pPr>
            <a:lvl7pPr lvl="6" algn="l">
              <a:spcBef>
                <a:spcPts val="360"/>
              </a:spcBef>
              <a:spcAft>
                <a:spcPts val="0"/>
              </a:spcAft>
              <a:buSzPts val="1800"/>
              <a:buChar char="•"/>
              <a:defRPr/>
            </a:lvl7pPr>
            <a:lvl8pPr lvl="7" algn="l">
              <a:spcBef>
                <a:spcPts val="360"/>
              </a:spcBef>
              <a:spcAft>
                <a:spcPts val="0"/>
              </a:spcAft>
              <a:buSzPts val="1800"/>
              <a:buChar char="•"/>
              <a:defRPr/>
            </a:lvl8pPr>
            <a:lvl9pPr lvl="8" algn="l">
              <a:spcBef>
                <a:spcPts val="360"/>
              </a:spcBef>
              <a:spcAft>
                <a:spcPts val="0"/>
              </a:spcAft>
              <a:buSzPts val="1800"/>
              <a:buChar char="•"/>
              <a:defRPr/>
            </a:lvl9pPr>
          </a:lstStyle>
          <a:p/>
        </p:txBody>
      </p:sp>
      <p:sp>
        <p:nvSpPr>
          <p:cNvPr id="208" name="Google Shape;208;p15"/>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9" name="Google Shape;209;p15"/>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210" name="Google Shape;210;p15"/>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xEl>
                                              <p:pRg end="0" st="0"/>
                                            </p:txEl>
                                          </p:spTgt>
                                        </p:tgtEl>
                                        <p:attrNameLst>
                                          <p:attrName>style.visibility</p:attrName>
                                        </p:attrNameLst>
                                      </p:cBhvr>
                                      <p:to>
                                        <p:strVal val="visible"/>
                                      </p:to>
                                    </p:set>
                                    <p:animEffect filter="fade" transition="in">
                                      <p:cBhvr>
                                        <p:cTn dur="500"/>
                                        <p:tgtEl>
                                          <p:spTgt spid="20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xEl>
                                              <p:pRg end="1" st="1"/>
                                            </p:txEl>
                                          </p:spTgt>
                                        </p:tgtEl>
                                        <p:attrNameLst>
                                          <p:attrName>style.visibility</p:attrName>
                                        </p:attrNameLst>
                                      </p:cBhvr>
                                      <p:to>
                                        <p:strVal val="visible"/>
                                      </p:to>
                                    </p:set>
                                    <p:animEffect filter="fade" transition="in">
                                      <p:cBhvr>
                                        <p:cTn dur="500"/>
                                        <p:tgtEl>
                                          <p:spTgt spid="20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xEl>
                                              <p:pRg end="2" st="2"/>
                                            </p:txEl>
                                          </p:spTgt>
                                        </p:tgtEl>
                                        <p:attrNameLst>
                                          <p:attrName>style.visibility</p:attrName>
                                        </p:attrNameLst>
                                      </p:cBhvr>
                                      <p:to>
                                        <p:strVal val="visible"/>
                                      </p:to>
                                    </p:set>
                                    <p:animEffect filter="fade" transition="in">
                                      <p:cBhvr>
                                        <p:cTn dur="500"/>
                                        <p:tgtEl>
                                          <p:spTgt spid="20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xEl>
                                              <p:pRg end="3" st="3"/>
                                            </p:txEl>
                                          </p:spTgt>
                                        </p:tgtEl>
                                        <p:attrNameLst>
                                          <p:attrName>style.visibility</p:attrName>
                                        </p:attrNameLst>
                                      </p:cBhvr>
                                      <p:to>
                                        <p:strVal val="visible"/>
                                      </p:to>
                                    </p:set>
                                    <p:animEffect filter="fade" transition="in">
                                      <p:cBhvr>
                                        <p:cTn dur="500"/>
                                        <p:tgtEl>
                                          <p:spTgt spid="20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xEl>
                                              <p:pRg end="4" st="4"/>
                                            </p:txEl>
                                          </p:spTgt>
                                        </p:tgtEl>
                                        <p:attrNameLst>
                                          <p:attrName>style.visibility</p:attrName>
                                        </p:attrNameLst>
                                      </p:cBhvr>
                                      <p:to>
                                        <p:strVal val="visible"/>
                                      </p:to>
                                    </p:set>
                                    <p:animEffect filter="fade" transition="in">
                                      <p:cBhvr>
                                        <p:cTn dur="500"/>
                                        <p:tgtEl>
                                          <p:spTgt spid="20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xEl>
                                              <p:pRg end="5" st="5"/>
                                            </p:txEl>
                                          </p:spTgt>
                                        </p:tgtEl>
                                        <p:attrNameLst>
                                          <p:attrName>style.visibility</p:attrName>
                                        </p:attrNameLst>
                                      </p:cBhvr>
                                      <p:to>
                                        <p:strVal val="visible"/>
                                      </p:to>
                                    </p:set>
                                    <p:animEffect filter="fade" transition="in">
                                      <p:cBhvr>
                                        <p:cTn dur="500"/>
                                        <p:tgtEl>
                                          <p:spTgt spid="20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xEl>
                                              <p:pRg end="6" st="6"/>
                                            </p:txEl>
                                          </p:spTgt>
                                        </p:tgtEl>
                                        <p:attrNameLst>
                                          <p:attrName>style.visibility</p:attrName>
                                        </p:attrNameLst>
                                      </p:cBhvr>
                                      <p:to>
                                        <p:strVal val="visible"/>
                                      </p:to>
                                    </p:set>
                                    <p:animEffect filter="fade" transition="in">
                                      <p:cBhvr>
                                        <p:cTn dur="500"/>
                                        <p:tgtEl>
                                          <p:spTgt spid="20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xEl>
                                              <p:pRg end="7" st="7"/>
                                            </p:txEl>
                                          </p:spTgt>
                                        </p:tgtEl>
                                        <p:attrNameLst>
                                          <p:attrName>style.visibility</p:attrName>
                                        </p:attrNameLst>
                                      </p:cBhvr>
                                      <p:to>
                                        <p:strVal val="visible"/>
                                      </p:to>
                                    </p:set>
                                    <p:animEffect filter="fade" transition="in">
                                      <p:cBhvr>
                                        <p:cTn dur="500"/>
                                        <p:tgtEl>
                                          <p:spTgt spid="206">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xEl>
                                              <p:pRg end="8" st="8"/>
                                            </p:txEl>
                                          </p:spTgt>
                                        </p:tgtEl>
                                        <p:attrNameLst>
                                          <p:attrName>style.visibility</p:attrName>
                                        </p:attrNameLst>
                                      </p:cBhvr>
                                      <p:to>
                                        <p:strVal val="visible"/>
                                      </p:to>
                                    </p:set>
                                    <p:animEffect filter="fade" transition="in">
                                      <p:cBhvr>
                                        <p:cTn dur="500"/>
                                        <p:tgtEl>
                                          <p:spTgt spid="206">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0" st="0"/>
                                            </p:txEl>
                                          </p:spTgt>
                                        </p:tgtEl>
                                        <p:attrNameLst>
                                          <p:attrName>style.visibility</p:attrName>
                                        </p:attrNameLst>
                                      </p:cBhvr>
                                      <p:to>
                                        <p:strVal val="visible"/>
                                      </p:to>
                                    </p:set>
                                    <p:animEffect filter="fade" transition="in">
                                      <p:cBhvr>
                                        <p:cTn dur="500"/>
                                        <p:tgtEl>
                                          <p:spTgt spid="20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1" st="1"/>
                                            </p:txEl>
                                          </p:spTgt>
                                        </p:tgtEl>
                                        <p:attrNameLst>
                                          <p:attrName>style.visibility</p:attrName>
                                        </p:attrNameLst>
                                      </p:cBhvr>
                                      <p:to>
                                        <p:strVal val="visible"/>
                                      </p:to>
                                    </p:set>
                                    <p:animEffect filter="fade" transition="in">
                                      <p:cBhvr>
                                        <p:cTn dur="500"/>
                                        <p:tgtEl>
                                          <p:spTgt spid="20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2" st="2"/>
                                            </p:txEl>
                                          </p:spTgt>
                                        </p:tgtEl>
                                        <p:attrNameLst>
                                          <p:attrName>style.visibility</p:attrName>
                                        </p:attrNameLst>
                                      </p:cBhvr>
                                      <p:to>
                                        <p:strVal val="visible"/>
                                      </p:to>
                                    </p:set>
                                    <p:animEffect filter="fade" transition="in">
                                      <p:cBhvr>
                                        <p:cTn dur="500"/>
                                        <p:tgtEl>
                                          <p:spTgt spid="20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3" st="3"/>
                                            </p:txEl>
                                          </p:spTgt>
                                        </p:tgtEl>
                                        <p:attrNameLst>
                                          <p:attrName>style.visibility</p:attrName>
                                        </p:attrNameLst>
                                      </p:cBhvr>
                                      <p:to>
                                        <p:strVal val="visible"/>
                                      </p:to>
                                    </p:set>
                                    <p:animEffect filter="fade" transition="in">
                                      <p:cBhvr>
                                        <p:cTn dur="500"/>
                                        <p:tgtEl>
                                          <p:spTgt spid="20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4" st="4"/>
                                            </p:txEl>
                                          </p:spTgt>
                                        </p:tgtEl>
                                        <p:attrNameLst>
                                          <p:attrName>style.visibility</p:attrName>
                                        </p:attrNameLst>
                                      </p:cBhvr>
                                      <p:to>
                                        <p:strVal val="visible"/>
                                      </p:to>
                                    </p:set>
                                    <p:animEffect filter="fade" transition="in">
                                      <p:cBhvr>
                                        <p:cTn dur="500"/>
                                        <p:tgtEl>
                                          <p:spTgt spid="20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5" st="5"/>
                                            </p:txEl>
                                          </p:spTgt>
                                        </p:tgtEl>
                                        <p:attrNameLst>
                                          <p:attrName>style.visibility</p:attrName>
                                        </p:attrNameLst>
                                      </p:cBhvr>
                                      <p:to>
                                        <p:strVal val="visible"/>
                                      </p:to>
                                    </p:set>
                                    <p:animEffect filter="fade" transition="in">
                                      <p:cBhvr>
                                        <p:cTn dur="500"/>
                                        <p:tgtEl>
                                          <p:spTgt spid="20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6" st="6"/>
                                            </p:txEl>
                                          </p:spTgt>
                                        </p:tgtEl>
                                        <p:attrNameLst>
                                          <p:attrName>style.visibility</p:attrName>
                                        </p:attrNameLst>
                                      </p:cBhvr>
                                      <p:to>
                                        <p:strVal val="visible"/>
                                      </p:to>
                                    </p:set>
                                    <p:animEffect filter="fade" transition="in">
                                      <p:cBhvr>
                                        <p:cTn dur="500"/>
                                        <p:tgtEl>
                                          <p:spTgt spid="20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7" st="7"/>
                                            </p:txEl>
                                          </p:spTgt>
                                        </p:tgtEl>
                                        <p:attrNameLst>
                                          <p:attrName>style.visibility</p:attrName>
                                        </p:attrNameLst>
                                      </p:cBhvr>
                                      <p:to>
                                        <p:strVal val="visible"/>
                                      </p:to>
                                    </p:set>
                                    <p:animEffect filter="fade" transition="in">
                                      <p:cBhvr>
                                        <p:cTn dur="500"/>
                                        <p:tgtEl>
                                          <p:spTgt spid="20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xEl>
                                              <p:pRg end="8" st="8"/>
                                            </p:txEl>
                                          </p:spTgt>
                                        </p:tgtEl>
                                        <p:attrNameLst>
                                          <p:attrName>style.visibility</p:attrName>
                                        </p:attrNameLst>
                                      </p:cBhvr>
                                      <p:to>
                                        <p:strVal val="visible"/>
                                      </p:to>
                                    </p:set>
                                    <p:animEffect filter="fade" transition="in">
                                      <p:cBhvr>
                                        <p:cTn dur="500"/>
                                        <p:tgtEl>
                                          <p:spTgt spid="207">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1" name="Shape 211"/>
        <p:cNvGrpSpPr/>
        <p:nvPr/>
      </p:nvGrpSpPr>
      <p:grpSpPr>
        <a:xfrm>
          <a:off x="0" y="0"/>
          <a:ext cx="0" cy="0"/>
          <a:chOff x="0" y="0"/>
          <a:chExt cx="0" cy="0"/>
        </a:xfrm>
      </p:grpSpPr>
      <p:sp>
        <p:nvSpPr>
          <p:cNvPr id="212" name="Google Shape;212;p1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3" name="Google Shape;213;p1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2000"/>
              <a:buFont typeface="Arial"/>
              <a:buNone/>
              <a:defRPr sz="2000"/>
            </a:lvl1pPr>
            <a:lvl2pPr indent="-228600" lvl="1" marL="914400" algn="l">
              <a:spcBef>
                <a:spcPts val="360"/>
              </a:spcBef>
              <a:spcAft>
                <a:spcPts val="0"/>
              </a:spcAft>
              <a:buClr>
                <a:schemeClr val="lt1"/>
              </a:buClr>
              <a:buSzPts val="1800"/>
              <a:buFont typeface="Arial"/>
              <a:buNone/>
              <a:defRPr sz="1800"/>
            </a:lvl2pPr>
            <a:lvl3pPr indent="-228600" lvl="2" marL="1371600" algn="l">
              <a:spcBef>
                <a:spcPts val="320"/>
              </a:spcBef>
              <a:spcAft>
                <a:spcPts val="0"/>
              </a:spcAft>
              <a:buSzPts val="1600"/>
              <a:buFont typeface="Arial"/>
              <a:buNone/>
              <a:defRPr sz="1600"/>
            </a:lvl3pPr>
            <a:lvl4pPr indent="-228600" lvl="3" marL="1828800" algn="l">
              <a:spcBef>
                <a:spcPts val="280"/>
              </a:spcBef>
              <a:spcAft>
                <a:spcPts val="0"/>
              </a:spcAft>
              <a:buClr>
                <a:schemeClr val="lt1"/>
              </a:buClr>
              <a:buSzPts val="1400"/>
              <a:buFont typeface="Arial"/>
              <a:buNone/>
              <a:defRPr sz="1400"/>
            </a:lvl4pPr>
            <a:lvl5pPr indent="-228600" lvl="4" marL="2286000" algn="l">
              <a:spcBef>
                <a:spcPts val="280"/>
              </a:spcBef>
              <a:spcAft>
                <a:spcPts val="0"/>
              </a:spcAft>
              <a:buSzPts val="1400"/>
              <a:buFont typeface="Arial"/>
              <a:buNone/>
              <a:defRPr sz="1400"/>
            </a:lvl5pPr>
            <a:lvl6pPr indent="-228600" lvl="5" marL="2743200" algn="l">
              <a:spcBef>
                <a:spcPts val="280"/>
              </a:spcBef>
              <a:spcAft>
                <a:spcPts val="0"/>
              </a:spcAft>
              <a:buSzPts val="1400"/>
              <a:buFont typeface="Arial"/>
              <a:buNone/>
              <a:defRPr sz="1400"/>
            </a:lvl6pPr>
            <a:lvl7pPr indent="-228600" lvl="6" marL="3200400" algn="l">
              <a:spcBef>
                <a:spcPts val="280"/>
              </a:spcBef>
              <a:spcAft>
                <a:spcPts val="0"/>
              </a:spcAft>
              <a:buSzPts val="1400"/>
              <a:buFont typeface="Arial"/>
              <a:buNone/>
              <a:defRPr sz="1400"/>
            </a:lvl7pPr>
            <a:lvl8pPr indent="-228600" lvl="7" marL="3657600" algn="l">
              <a:spcBef>
                <a:spcPts val="280"/>
              </a:spcBef>
              <a:spcAft>
                <a:spcPts val="0"/>
              </a:spcAft>
              <a:buSzPts val="1400"/>
              <a:buFont typeface="Arial"/>
              <a:buNone/>
              <a:defRPr sz="1400"/>
            </a:lvl8pPr>
            <a:lvl9pPr indent="-228600" lvl="8" marL="4114800" algn="l">
              <a:spcBef>
                <a:spcPts val="280"/>
              </a:spcBef>
              <a:spcAft>
                <a:spcPts val="0"/>
              </a:spcAft>
              <a:buSzPts val="1400"/>
              <a:buFont typeface="Arial"/>
              <a:buNone/>
              <a:defRPr sz="1400"/>
            </a:lvl9pPr>
          </a:lstStyle>
          <a:p/>
        </p:txBody>
      </p:sp>
      <p:sp>
        <p:nvSpPr>
          <p:cNvPr id="214" name="Google Shape;214;p16"/>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5" name="Google Shape;215;p16"/>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6" name="Google Shape;216;p16"/>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7" name="Shape 217"/>
        <p:cNvGrpSpPr/>
        <p:nvPr/>
      </p:nvGrpSpPr>
      <p:grpSpPr>
        <a:xfrm>
          <a:off x="0" y="0"/>
          <a:ext cx="0" cy="0"/>
          <a:chOff x="0" y="0"/>
          <a:chExt cx="0" cy="0"/>
        </a:xfrm>
      </p:grpSpPr>
      <p:sp>
        <p:nvSpPr>
          <p:cNvPr id="218" name="Google Shape;218;p17"/>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9" name="Google Shape;219;p17"/>
          <p:cNvSpPr txBox="1"/>
          <p:nvPr>
            <p:ph idx="1" type="body"/>
          </p:nvPr>
        </p:nvSpPr>
        <p:spPr>
          <a:xfrm>
            <a:off x="457200" y="1600200"/>
            <a:ext cx="4038600" cy="44958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SzPts val="1800"/>
              <a:buFont typeface="Arial"/>
              <a:buChar char="•"/>
              <a:defRPr sz="1800"/>
            </a:lvl5pPr>
            <a:lvl6pPr indent="-342900" lvl="5" marL="2743200" algn="l">
              <a:spcBef>
                <a:spcPts val="360"/>
              </a:spcBef>
              <a:spcAft>
                <a:spcPts val="0"/>
              </a:spcAft>
              <a:buSzPts val="1800"/>
              <a:buFont typeface="Arial"/>
              <a:buChar char="•"/>
              <a:defRPr sz="1800"/>
            </a:lvl6pPr>
            <a:lvl7pPr indent="-342900" lvl="6" marL="3200400" algn="l">
              <a:spcBef>
                <a:spcPts val="360"/>
              </a:spcBef>
              <a:spcAft>
                <a:spcPts val="0"/>
              </a:spcAft>
              <a:buSzPts val="1800"/>
              <a:buFont typeface="Arial"/>
              <a:buChar char="•"/>
              <a:defRPr sz="1800"/>
            </a:lvl7pPr>
            <a:lvl8pPr indent="-342900" lvl="7" marL="3657600" algn="l">
              <a:spcBef>
                <a:spcPts val="360"/>
              </a:spcBef>
              <a:spcAft>
                <a:spcPts val="0"/>
              </a:spcAft>
              <a:buSzPts val="1800"/>
              <a:buFont typeface="Arial"/>
              <a:buChar char="•"/>
              <a:defRPr sz="1800"/>
            </a:lvl8pPr>
            <a:lvl9pPr indent="-342900" lvl="8" marL="4114800" algn="l">
              <a:spcBef>
                <a:spcPts val="360"/>
              </a:spcBef>
              <a:spcAft>
                <a:spcPts val="0"/>
              </a:spcAft>
              <a:buSzPts val="1800"/>
              <a:buFont typeface="Arial"/>
              <a:buChar char="•"/>
              <a:defRPr sz="1800"/>
            </a:lvl9pPr>
          </a:lstStyle>
          <a:p/>
        </p:txBody>
      </p:sp>
      <p:sp>
        <p:nvSpPr>
          <p:cNvPr id="220" name="Google Shape;220;p17"/>
          <p:cNvSpPr txBox="1"/>
          <p:nvPr>
            <p:ph idx="2" type="body"/>
          </p:nvPr>
        </p:nvSpPr>
        <p:spPr>
          <a:xfrm>
            <a:off x="4648200" y="1600200"/>
            <a:ext cx="4038600" cy="44958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SzPts val="1800"/>
              <a:buFont typeface="Arial"/>
              <a:buChar char="•"/>
              <a:defRPr sz="1800"/>
            </a:lvl5pPr>
            <a:lvl6pPr indent="-342900" lvl="5" marL="2743200" algn="l">
              <a:spcBef>
                <a:spcPts val="360"/>
              </a:spcBef>
              <a:spcAft>
                <a:spcPts val="0"/>
              </a:spcAft>
              <a:buSzPts val="1800"/>
              <a:buFont typeface="Arial"/>
              <a:buChar char="•"/>
              <a:defRPr sz="1800"/>
            </a:lvl6pPr>
            <a:lvl7pPr indent="-342900" lvl="6" marL="3200400" algn="l">
              <a:spcBef>
                <a:spcPts val="360"/>
              </a:spcBef>
              <a:spcAft>
                <a:spcPts val="0"/>
              </a:spcAft>
              <a:buSzPts val="1800"/>
              <a:buFont typeface="Arial"/>
              <a:buChar char="•"/>
              <a:defRPr sz="1800"/>
            </a:lvl7pPr>
            <a:lvl8pPr indent="-342900" lvl="7" marL="3657600" algn="l">
              <a:spcBef>
                <a:spcPts val="360"/>
              </a:spcBef>
              <a:spcAft>
                <a:spcPts val="0"/>
              </a:spcAft>
              <a:buSzPts val="1800"/>
              <a:buFont typeface="Arial"/>
              <a:buChar char="•"/>
              <a:defRPr sz="1800"/>
            </a:lvl8pPr>
            <a:lvl9pPr indent="-342900" lvl="8" marL="4114800" algn="l">
              <a:spcBef>
                <a:spcPts val="360"/>
              </a:spcBef>
              <a:spcAft>
                <a:spcPts val="0"/>
              </a:spcAft>
              <a:buSzPts val="1800"/>
              <a:buFont typeface="Arial"/>
              <a:buChar char="•"/>
              <a:defRPr sz="1800"/>
            </a:lvl9pPr>
          </a:lstStyle>
          <a:p/>
        </p:txBody>
      </p:sp>
      <p:sp>
        <p:nvSpPr>
          <p:cNvPr id="221" name="Google Shape;221;p17"/>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2" name="Google Shape;222;p17"/>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3" name="Google Shape;223;p17"/>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24" name="Shape 224"/>
        <p:cNvGrpSpPr/>
        <p:nvPr/>
      </p:nvGrpSpPr>
      <p:grpSpPr>
        <a:xfrm>
          <a:off x="0" y="0"/>
          <a:ext cx="0" cy="0"/>
          <a:chOff x="0" y="0"/>
          <a:chExt cx="0" cy="0"/>
        </a:xfrm>
      </p:grpSpPr>
      <p:sp>
        <p:nvSpPr>
          <p:cNvPr id="225" name="Google Shape;225;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26" name="Google Shape;226;p1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SzPts val="1600"/>
              <a:buFont typeface="Arial"/>
              <a:buNone/>
              <a:defRPr b="1" sz="1600"/>
            </a:lvl5pPr>
            <a:lvl6pPr indent="-228600" lvl="5" marL="2743200" algn="l">
              <a:spcBef>
                <a:spcPts val="320"/>
              </a:spcBef>
              <a:spcAft>
                <a:spcPts val="0"/>
              </a:spcAft>
              <a:buSzPts val="1600"/>
              <a:buFont typeface="Arial"/>
              <a:buNone/>
              <a:defRPr b="1" sz="1600"/>
            </a:lvl6pPr>
            <a:lvl7pPr indent="-228600" lvl="6" marL="3200400" algn="l">
              <a:spcBef>
                <a:spcPts val="320"/>
              </a:spcBef>
              <a:spcAft>
                <a:spcPts val="0"/>
              </a:spcAft>
              <a:buSzPts val="1600"/>
              <a:buFont typeface="Arial"/>
              <a:buNone/>
              <a:defRPr b="1" sz="1600"/>
            </a:lvl7pPr>
            <a:lvl8pPr indent="-228600" lvl="7" marL="3657600" algn="l">
              <a:spcBef>
                <a:spcPts val="320"/>
              </a:spcBef>
              <a:spcAft>
                <a:spcPts val="0"/>
              </a:spcAft>
              <a:buSzPts val="1600"/>
              <a:buFont typeface="Arial"/>
              <a:buNone/>
              <a:defRPr b="1" sz="1600"/>
            </a:lvl8pPr>
            <a:lvl9pPr indent="-228600" lvl="8" marL="4114800" algn="l">
              <a:spcBef>
                <a:spcPts val="320"/>
              </a:spcBef>
              <a:spcAft>
                <a:spcPts val="0"/>
              </a:spcAft>
              <a:buSzPts val="1600"/>
              <a:buFont typeface="Arial"/>
              <a:buNone/>
              <a:defRPr b="1" sz="1600"/>
            </a:lvl9pPr>
          </a:lstStyle>
          <a:p/>
        </p:txBody>
      </p:sp>
      <p:sp>
        <p:nvSpPr>
          <p:cNvPr id="227" name="Google Shape;227;p1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SzPts val="1600"/>
              <a:buFont typeface="Arial"/>
              <a:buChar char="•"/>
              <a:defRPr sz="1600"/>
            </a:lvl5pPr>
            <a:lvl6pPr indent="-330200" lvl="5" marL="2743200" algn="l">
              <a:spcBef>
                <a:spcPts val="320"/>
              </a:spcBef>
              <a:spcAft>
                <a:spcPts val="0"/>
              </a:spcAft>
              <a:buSzPts val="1600"/>
              <a:buFont typeface="Arial"/>
              <a:buChar char="•"/>
              <a:defRPr sz="1600"/>
            </a:lvl6pPr>
            <a:lvl7pPr indent="-330200" lvl="6" marL="3200400" algn="l">
              <a:spcBef>
                <a:spcPts val="320"/>
              </a:spcBef>
              <a:spcAft>
                <a:spcPts val="0"/>
              </a:spcAft>
              <a:buSzPts val="1600"/>
              <a:buFont typeface="Arial"/>
              <a:buChar char="•"/>
              <a:defRPr sz="1600"/>
            </a:lvl7pPr>
            <a:lvl8pPr indent="-330200" lvl="7" marL="3657600" algn="l">
              <a:spcBef>
                <a:spcPts val="320"/>
              </a:spcBef>
              <a:spcAft>
                <a:spcPts val="0"/>
              </a:spcAft>
              <a:buSzPts val="1600"/>
              <a:buFont typeface="Arial"/>
              <a:buChar char="•"/>
              <a:defRPr sz="1600"/>
            </a:lvl8pPr>
            <a:lvl9pPr indent="-330200" lvl="8" marL="4114800" algn="l">
              <a:spcBef>
                <a:spcPts val="320"/>
              </a:spcBef>
              <a:spcAft>
                <a:spcPts val="0"/>
              </a:spcAft>
              <a:buSzPts val="1600"/>
              <a:buFont typeface="Arial"/>
              <a:buChar char="•"/>
              <a:defRPr sz="1600"/>
            </a:lvl9pPr>
          </a:lstStyle>
          <a:p/>
        </p:txBody>
      </p:sp>
      <p:sp>
        <p:nvSpPr>
          <p:cNvPr id="228" name="Google Shape;228;p1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SzPts val="1600"/>
              <a:buFont typeface="Arial"/>
              <a:buNone/>
              <a:defRPr b="1" sz="1600"/>
            </a:lvl5pPr>
            <a:lvl6pPr indent="-228600" lvl="5" marL="2743200" algn="l">
              <a:spcBef>
                <a:spcPts val="320"/>
              </a:spcBef>
              <a:spcAft>
                <a:spcPts val="0"/>
              </a:spcAft>
              <a:buSzPts val="1600"/>
              <a:buFont typeface="Arial"/>
              <a:buNone/>
              <a:defRPr b="1" sz="1600"/>
            </a:lvl6pPr>
            <a:lvl7pPr indent="-228600" lvl="6" marL="3200400" algn="l">
              <a:spcBef>
                <a:spcPts val="320"/>
              </a:spcBef>
              <a:spcAft>
                <a:spcPts val="0"/>
              </a:spcAft>
              <a:buSzPts val="1600"/>
              <a:buFont typeface="Arial"/>
              <a:buNone/>
              <a:defRPr b="1" sz="1600"/>
            </a:lvl7pPr>
            <a:lvl8pPr indent="-228600" lvl="7" marL="3657600" algn="l">
              <a:spcBef>
                <a:spcPts val="320"/>
              </a:spcBef>
              <a:spcAft>
                <a:spcPts val="0"/>
              </a:spcAft>
              <a:buSzPts val="1600"/>
              <a:buFont typeface="Arial"/>
              <a:buNone/>
              <a:defRPr b="1" sz="1600"/>
            </a:lvl8pPr>
            <a:lvl9pPr indent="-228600" lvl="8" marL="4114800" algn="l">
              <a:spcBef>
                <a:spcPts val="320"/>
              </a:spcBef>
              <a:spcAft>
                <a:spcPts val="0"/>
              </a:spcAft>
              <a:buSzPts val="1600"/>
              <a:buFont typeface="Arial"/>
              <a:buNone/>
              <a:defRPr b="1" sz="1600"/>
            </a:lvl9pPr>
          </a:lstStyle>
          <a:p/>
        </p:txBody>
      </p:sp>
      <p:sp>
        <p:nvSpPr>
          <p:cNvPr id="229" name="Google Shape;229;p1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SzPts val="1600"/>
              <a:buFont typeface="Arial"/>
              <a:buChar char="•"/>
              <a:defRPr sz="1600"/>
            </a:lvl5pPr>
            <a:lvl6pPr indent="-330200" lvl="5" marL="2743200" algn="l">
              <a:spcBef>
                <a:spcPts val="320"/>
              </a:spcBef>
              <a:spcAft>
                <a:spcPts val="0"/>
              </a:spcAft>
              <a:buSzPts val="1600"/>
              <a:buFont typeface="Arial"/>
              <a:buChar char="•"/>
              <a:defRPr sz="1600"/>
            </a:lvl6pPr>
            <a:lvl7pPr indent="-330200" lvl="6" marL="3200400" algn="l">
              <a:spcBef>
                <a:spcPts val="320"/>
              </a:spcBef>
              <a:spcAft>
                <a:spcPts val="0"/>
              </a:spcAft>
              <a:buSzPts val="1600"/>
              <a:buFont typeface="Arial"/>
              <a:buChar char="•"/>
              <a:defRPr sz="1600"/>
            </a:lvl7pPr>
            <a:lvl8pPr indent="-330200" lvl="7" marL="3657600" algn="l">
              <a:spcBef>
                <a:spcPts val="320"/>
              </a:spcBef>
              <a:spcAft>
                <a:spcPts val="0"/>
              </a:spcAft>
              <a:buSzPts val="1600"/>
              <a:buFont typeface="Arial"/>
              <a:buChar char="•"/>
              <a:defRPr sz="1600"/>
            </a:lvl8pPr>
            <a:lvl9pPr indent="-330200" lvl="8" marL="4114800" algn="l">
              <a:spcBef>
                <a:spcPts val="320"/>
              </a:spcBef>
              <a:spcAft>
                <a:spcPts val="0"/>
              </a:spcAft>
              <a:buSzPts val="1600"/>
              <a:buFont typeface="Arial"/>
              <a:buChar char="•"/>
              <a:defRPr sz="1600"/>
            </a:lvl9pPr>
          </a:lstStyle>
          <a:p/>
        </p:txBody>
      </p:sp>
      <p:sp>
        <p:nvSpPr>
          <p:cNvPr id="230" name="Google Shape;230;p18"/>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18"/>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2" name="Google Shape;232;p18"/>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3" name="Shape 233"/>
        <p:cNvGrpSpPr/>
        <p:nvPr/>
      </p:nvGrpSpPr>
      <p:grpSpPr>
        <a:xfrm>
          <a:off x="0" y="0"/>
          <a:ext cx="0" cy="0"/>
          <a:chOff x="0" y="0"/>
          <a:chExt cx="0" cy="0"/>
        </a:xfrm>
      </p:grpSpPr>
      <p:sp>
        <p:nvSpPr>
          <p:cNvPr id="234" name="Google Shape;234;p19"/>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5" name="Google Shape;235;p19"/>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6" name="Google Shape;236;p19"/>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7" name="Google Shape;237;p19"/>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38" name="Shape 238"/>
        <p:cNvGrpSpPr/>
        <p:nvPr/>
      </p:nvGrpSpPr>
      <p:grpSpPr>
        <a:xfrm>
          <a:off x="0" y="0"/>
          <a:ext cx="0" cy="0"/>
          <a:chOff x="0" y="0"/>
          <a:chExt cx="0" cy="0"/>
        </a:xfrm>
      </p:grpSpPr>
      <p:sp>
        <p:nvSpPr>
          <p:cNvPr id="239" name="Google Shape;239;p20"/>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0" name="Google Shape;240;p20"/>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1" name="Google Shape;241;p20"/>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42" name="Shape 242"/>
        <p:cNvGrpSpPr/>
        <p:nvPr/>
      </p:nvGrpSpPr>
      <p:grpSpPr>
        <a:xfrm>
          <a:off x="0" y="0"/>
          <a:ext cx="0" cy="0"/>
          <a:chOff x="0" y="0"/>
          <a:chExt cx="0" cy="0"/>
        </a:xfrm>
      </p:grpSpPr>
      <p:sp>
        <p:nvSpPr>
          <p:cNvPr id="243" name="Google Shape;243;p2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44" name="Google Shape;244;p2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Arial"/>
              <a:buChar char="•"/>
              <a:defRPr sz="3200"/>
            </a:lvl1pPr>
            <a:lvl2pPr indent="-406400" lvl="1" marL="914400" algn="l">
              <a:spcBef>
                <a:spcPts val="560"/>
              </a:spcBef>
              <a:spcAft>
                <a:spcPts val="0"/>
              </a:spcAft>
              <a:buClr>
                <a:schemeClr val="lt1"/>
              </a:buClr>
              <a:buSzPts val="2800"/>
              <a:buFont typeface="Arial"/>
              <a:buChar char="–"/>
              <a:defRPr sz="2800"/>
            </a:lvl2pPr>
            <a:lvl3pPr indent="-381000" lvl="2" marL="1371600" algn="l">
              <a:spcBef>
                <a:spcPts val="480"/>
              </a:spcBef>
              <a:spcAft>
                <a:spcPts val="0"/>
              </a:spcAft>
              <a:buSzPts val="2400"/>
              <a:buFont typeface="Arial"/>
              <a:buChar char="•"/>
              <a:defRPr sz="2400"/>
            </a:lvl3pPr>
            <a:lvl4pPr indent="-355600" lvl="3" marL="1828800" algn="l">
              <a:spcBef>
                <a:spcPts val="400"/>
              </a:spcBef>
              <a:spcAft>
                <a:spcPts val="0"/>
              </a:spcAft>
              <a:buClr>
                <a:schemeClr val="lt1"/>
              </a:buClr>
              <a:buSzPts val="2000"/>
              <a:buFont typeface="Arial"/>
              <a:buChar char="–"/>
              <a:defRPr sz="2000"/>
            </a:lvl4pPr>
            <a:lvl5pPr indent="-355600" lvl="4" marL="2286000" algn="l">
              <a:spcBef>
                <a:spcPts val="400"/>
              </a:spcBef>
              <a:spcAft>
                <a:spcPts val="0"/>
              </a:spcAft>
              <a:buSzPts val="2000"/>
              <a:buFont typeface="Arial"/>
              <a:buChar char="•"/>
              <a:defRPr sz="2000"/>
            </a:lvl5pPr>
            <a:lvl6pPr indent="-355600" lvl="5" marL="2743200" algn="l">
              <a:spcBef>
                <a:spcPts val="400"/>
              </a:spcBef>
              <a:spcAft>
                <a:spcPts val="0"/>
              </a:spcAft>
              <a:buSzPts val="2000"/>
              <a:buFont typeface="Arial"/>
              <a:buChar char="•"/>
              <a:defRPr sz="2000"/>
            </a:lvl6pPr>
            <a:lvl7pPr indent="-355600" lvl="6" marL="3200400" algn="l">
              <a:spcBef>
                <a:spcPts val="400"/>
              </a:spcBef>
              <a:spcAft>
                <a:spcPts val="0"/>
              </a:spcAft>
              <a:buSzPts val="2000"/>
              <a:buFont typeface="Arial"/>
              <a:buChar char="•"/>
              <a:defRPr sz="2000"/>
            </a:lvl7pPr>
            <a:lvl8pPr indent="-355600" lvl="7" marL="3657600" algn="l">
              <a:spcBef>
                <a:spcPts val="400"/>
              </a:spcBef>
              <a:spcAft>
                <a:spcPts val="0"/>
              </a:spcAft>
              <a:buSzPts val="2000"/>
              <a:buFont typeface="Arial"/>
              <a:buChar char="•"/>
              <a:defRPr sz="2000"/>
            </a:lvl8pPr>
            <a:lvl9pPr indent="-355600" lvl="8" marL="4114800" algn="l">
              <a:spcBef>
                <a:spcPts val="400"/>
              </a:spcBef>
              <a:spcAft>
                <a:spcPts val="0"/>
              </a:spcAft>
              <a:buSzPts val="2000"/>
              <a:buFont typeface="Arial"/>
              <a:buChar char="•"/>
              <a:defRPr sz="2000"/>
            </a:lvl9pPr>
          </a:lstStyle>
          <a:p/>
        </p:txBody>
      </p:sp>
      <p:sp>
        <p:nvSpPr>
          <p:cNvPr id="245" name="Google Shape;245;p2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SzPts val="900"/>
              <a:buFont typeface="Arial"/>
              <a:buNone/>
              <a:defRPr sz="900"/>
            </a:lvl5pPr>
            <a:lvl6pPr indent="-228600" lvl="5" marL="2743200" algn="l">
              <a:spcBef>
                <a:spcPts val="180"/>
              </a:spcBef>
              <a:spcAft>
                <a:spcPts val="0"/>
              </a:spcAft>
              <a:buSzPts val="900"/>
              <a:buFont typeface="Arial"/>
              <a:buNone/>
              <a:defRPr sz="900"/>
            </a:lvl6pPr>
            <a:lvl7pPr indent="-228600" lvl="6" marL="3200400" algn="l">
              <a:spcBef>
                <a:spcPts val="180"/>
              </a:spcBef>
              <a:spcAft>
                <a:spcPts val="0"/>
              </a:spcAft>
              <a:buSzPts val="900"/>
              <a:buFont typeface="Arial"/>
              <a:buNone/>
              <a:defRPr sz="900"/>
            </a:lvl7pPr>
            <a:lvl8pPr indent="-228600" lvl="7" marL="3657600" algn="l">
              <a:spcBef>
                <a:spcPts val="180"/>
              </a:spcBef>
              <a:spcAft>
                <a:spcPts val="0"/>
              </a:spcAft>
              <a:buSzPts val="900"/>
              <a:buFont typeface="Arial"/>
              <a:buNone/>
              <a:defRPr sz="900"/>
            </a:lvl8pPr>
            <a:lvl9pPr indent="-228600" lvl="8" marL="4114800" algn="l">
              <a:spcBef>
                <a:spcPts val="180"/>
              </a:spcBef>
              <a:spcAft>
                <a:spcPts val="0"/>
              </a:spcAft>
              <a:buSzPts val="900"/>
              <a:buFont typeface="Arial"/>
              <a:buNone/>
              <a:defRPr sz="900"/>
            </a:lvl9pPr>
          </a:lstStyle>
          <a:p/>
        </p:txBody>
      </p:sp>
      <p:sp>
        <p:nvSpPr>
          <p:cNvPr id="246" name="Google Shape;246;p21"/>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7" name="Google Shape;247;p2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8" name="Google Shape;248;p21"/>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67" name="Shape 67"/>
        <p:cNvGrpSpPr/>
        <p:nvPr/>
      </p:nvGrpSpPr>
      <p:grpSpPr>
        <a:xfrm>
          <a:off x="0" y="0"/>
          <a:ext cx="0" cy="0"/>
          <a:chOff x="0" y="0"/>
          <a:chExt cx="0" cy="0"/>
        </a:xfrm>
      </p:grpSpPr>
      <p:sp>
        <p:nvSpPr>
          <p:cNvPr id="68" name="Google Shape;68;p25"/>
          <p:cNvSpPr/>
          <p:nvPr/>
        </p:nvSpPr>
        <p:spPr>
          <a:xfrm>
            <a:off x="20638" y="12700"/>
            <a:ext cx="8896350" cy="6780213"/>
          </a:xfrm>
          <a:custGeom>
            <a:rect b="b" l="l" r="r" t="t"/>
            <a:pathLst>
              <a:path extrusionOk="0" h="3619" w="3985">
                <a:moveTo>
                  <a:pt x="2822" y="0"/>
                </a:moveTo>
                <a:lnTo>
                  <a:pt x="0" y="975"/>
                </a:lnTo>
                <a:lnTo>
                  <a:pt x="2169" y="3619"/>
                </a:lnTo>
                <a:lnTo>
                  <a:pt x="3985" y="1125"/>
                </a:lnTo>
                <a:lnTo>
                  <a:pt x="2822" y="0"/>
                </a:lnTo>
                <a:lnTo>
                  <a:pt x="2822" y="0"/>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69" name="Google Shape;69;p25"/>
          <p:cNvSpPr txBox="1"/>
          <p:nvPr>
            <p:ph type="ctrTitle"/>
          </p:nvPr>
        </p:nvSpPr>
        <p:spPr>
          <a:xfrm>
            <a:off x="1371600" y="1511300"/>
            <a:ext cx="6400800" cy="2273300"/>
          </a:xfrm>
          <a:prstGeom prst="rect">
            <a:avLst/>
          </a:prstGeom>
          <a:noFill/>
          <a:ln>
            <a:noFill/>
          </a:ln>
          <a:effectLst>
            <a:outerShdw rotWithShape="0" algn="ctr" dir="2021404" dist="45791">
              <a:schemeClr val="lt2"/>
            </a:outerShdw>
          </a:effectLst>
        </p:spPr>
        <p:txBody>
          <a:bodyPr anchorCtr="0" anchor="b" bIns="45700" lIns="91425" spcFirstLastPara="1" rIns="91425" wrap="square" tIns="45700">
            <a:noAutofit/>
          </a:bodyPr>
          <a:lstStyle>
            <a:lvl1pPr lvl="0" algn="ctr">
              <a:spcBef>
                <a:spcPts val="0"/>
              </a:spcBef>
              <a:spcAft>
                <a:spcPts val="0"/>
              </a:spcAft>
              <a:buSzPts val="1400"/>
              <a:buNone/>
              <a:defRPr>
                <a:solidFill>
                  <a:schemeClr val="dk2"/>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0" name="Google Shape;70;p25"/>
          <p:cNvSpPr txBox="1"/>
          <p:nvPr>
            <p:ph idx="1" type="subTitle"/>
          </p:nvPr>
        </p:nvSpPr>
        <p:spPr>
          <a:xfrm>
            <a:off x="1549400" y="4051300"/>
            <a:ext cx="6032500" cy="1003300"/>
          </a:xfrm>
          <a:prstGeom prst="rect">
            <a:avLst/>
          </a:prstGeom>
          <a:noFill/>
          <a:ln>
            <a:noFill/>
          </a:ln>
        </p:spPr>
        <p:txBody>
          <a:bodyPr anchorCtr="0" anchor="t" bIns="45700" lIns="91425" spcFirstLastPara="1" rIns="91425" wrap="square" tIns="45700">
            <a:noAutofit/>
          </a:bodyPr>
          <a:lstStyle>
            <a:lvl1pPr lvl="0" algn="ctr">
              <a:spcBef>
                <a:spcPts val="560"/>
              </a:spcBef>
              <a:spcAft>
                <a:spcPts val="0"/>
              </a:spcAft>
              <a:buClr>
                <a:schemeClr val="dk1"/>
              </a:buClr>
              <a:buSzPts val="2800"/>
              <a:buFont typeface="Comic Sans MS"/>
              <a:buNone/>
              <a:defRPr sz="2800"/>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p:txBody>
      </p:sp>
      <p:sp>
        <p:nvSpPr>
          <p:cNvPr id="71" name="Google Shape;71;p25"/>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5"/>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grpSp>
        <p:nvGrpSpPr>
          <p:cNvPr id="74" name="Google Shape;74;p25"/>
          <p:cNvGrpSpPr/>
          <p:nvPr/>
        </p:nvGrpSpPr>
        <p:grpSpPr>
          <a:xfrm>
            <a:off x="195263" y="234950"/>
            <a:ext cx="3787775" cy="1778000"/>
            <a:chOff x="123" y="148"/>
            <a:chExt cx="2386" cy="1120"/>
          </a:xfrm>
        </p:grpSpPr>
        <p:sp>
          <p:nvSpPr>
            <p:cNvPr id="75" name="Google Shape;75;p25"/>
            <p:cNvSpPr/>
            <p:nvPr/>
          </p:nvSpPr>
          <p:spPr>
            <a:xfrm>
              <a:off x="177" y="177"/>
              <a:ext cx="2250" cy="1017"/>
            </a:xfrm>
            <a:custGeom>
              <a:rect b="b" l="l" r="r" t="t"/>
              <a:pathLst>
                <a:path extrusionOk="0" h="414" w="79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76" name="Google Shape;76;p25"/>
            <p:cNvSpPr/>
            <p:nvPr/>
          </p:nvSpPr>
          <p:spPr>
            <a:xfrm>
              <a:off x="166" y="261"/>
              <a:ext cx="2244" cy="1007"/>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77" name="Google Shape;77;p25"/>
            <p:cNvSpPr/>
            <p:nvPr/>
          </p:nvSpPr>
          <p:spPr>
            <a:xfrm>
              <a:off x="474" y="344"/>
              <a:ext cx="1488" cy="919"/>
            </a:xfrm>
            <a:custGeom>
              <a:rect b="b" l="l" r="r" t="t"/>
              <a:pathLst>
                <a:path extrusionOk="0" h="747" w="1049">
                  <a:moveTo>
                    <a:pt x="0" y="325"/>
                  </a:moveTo>
                  <a:lnTo>
                    <a:pt x="922" y="747"/>
                  </a:lnTo>
                  <a:lnTo>
                    <a:pt x="939" y="534"/>
                  </a:lnTo>
                  <a:lnTo>
                    <a:pt x="1049" y="422"/>
                  </a:lnTo>
                  <a:lnTo>
                    <a:pt x="78" y="0"/>
                  </a:lnTo>
                  <a:lnTo>
                    <a:pt x="0" y="127"/>
                  </a:lnTo>
                  <a:lnTo>
                    <a:pt x="0" y="325"/>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nvGrpSpPr>
            <p:cNvPr id="78" name="Google Shape;78;p25"/>
            <p:cNvGrpSpPr/>
            <p:nvPr/>
          </p:nvGrpSpPr>
          <p:grpSpPr>
            <a:xfrm>
              <a:off x="123" y="148"/>
              <a:ext cx="2386" cy="1081"/>
              <a:chOff x="123" y="148"/>
              <a:chExt cx="2386" cy="1081"/>
            </a:xfrm>
          </p:grpSpPr>
          <p:sp>
            <p:nvSpPr>
              <p:cNvPr id="79" name="Google Shape;79;p25"/>
              <p:cNvSpPr/>
              <p:nvPr/>
            </p:nvSpPr>
            <p:spPr>
              <a:xfrm>
                <a:off x="2005" y="934"/>
                <a:ext cx="212" cy="214"/>
              </a:xfrm>
              <a:custGeom>
                <a:rect b="b" l="l" r="r" t="t"/>
                <a:pathLst>
                  <a:path extrusionOk="0" h="173" w="150">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80" name="Google Shape;80;p25"/>
              <p:cNvSpPr/>
              <p:nvPr/>
            </p:nvSpPr>
            <p:spPr>
              <a:xfrm>
                <a:off x="123" y="148"/>
                <a:ext cx="2386" cy="1081"/>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81" name="Google Shape;81;p25"/>
              <p:cNvSpPr/>
              <p:nvPr/>
            </p:nvSpPr>
            <p:spPr>
              <a:xfrm>
                <a:off x="324" y="158"/>
                <a:ext cx="1686" cy="614"/>
              </a:xfrm>
              <a:custGeom>
                <a:rect b="b" l="l" r="r" t="t"/>
                <a:pathLst>
                  <a:path extrusionOk="0" h="500" w="1190">
                    <a:moveTo>
                      <a:pt x="100" y="0"/>
                    </a:moveTo>
                    <a:lnTo>
                      <a:pt x="1190" y="490"/>
                    </a:lnTo>
                    <a:lnTo>
                      <a:pt x="1076" y="500"/>
                    </a:lnTo>
                    <a:lnTo>
                      <a:pt x="0" y="27"/>
                    </a:lnTo>
                    <a:lnTo>
                      <a:pt x="100" y="0"/>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82" name="Google Shape;82;p25"/>
              <p:cNvSpPr/>
              <p:nvPr/>
            </p:nvSpPr>
            <p:spPr>
              <a:xfrm>
                <a:off x="409" y="251"/>
                <a:ext cx="227" cy="410"/>
              </a:xfrm>
              <a:custGeom>
                <a:rect b="b" l="l" r="r" t="t"/>
                <a:pathLst>
                  <a:path extrusionOk="0" h="335" w="160">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83" name="Google Shape;83;p25"/>
              <p:cNvSpPr/>
              <p:nvPr/>
            </p:nvSpPr>
            <p:spPr>
              <a:xfrm>
                <a:off x="846" y="536"/>
                <a:ext cx="691" cy="364"/>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grpSp>
      <p:grpSp>
        <p:nvGrpSpPr>
          <p:cNvPr id="84" name="Google Shape;84;p25"/>
          <p:cNvGrpSpPr/>
          <p:nvPr/>
        </p:nvGrpSpPr>
        <p:grpSpPr>
          <a:xfrm>
            <a:off x="7797604" y="4318442"/>
            <a:ext cx="979878" cy="1159578"/>
            <a:chOff x="4912" y="2720"/>
            <a:chExt cx="617" cy="730"/>
          </a:xfrm>
        </p:grpSpPr>
        <p:sp>
          <p:nvSpPr>
            <p:cNvPr id="85" name="Google Shape;85;p25"/>
            <p:cNvSpPr/>
            <p:nvPr/>
          </p:nvSpPr>
          <p:spPr>
            <a:xfrm rot="7320404">
              <a:off x="4909" y="2936"/>
              <a:ext cx="629" cy="293"/>
            </a:xfrm>
            <a:custGeom>
              <a:rect b="b" l="l" r="r" t="t"/>
              <a:pathLst>
                <a:path extrusionOk="0" h="414" w="79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86" name="Google Shape;86;p25"/>
            <p:cNvSpPr/>
            <p:nvPr/>
          </p:nvSpPr>
          <p:spPr>
            <a:xfrm rot="7320404">
              <a:off x="4893" y="2923"/>
              <a:ext cx="627" cy="290"/>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87" name="Google Shape;87;p25"/>
            <p:cNvSpPr/>
            <p:nvPr/>
          </p:nvSpPr>
          <p:spPr>
            <a:xfrm rot="7320404">
              <a:off x="5000" y="2912"/>
              <a:ext cx="416" cy="265"/>
            </a:xfrm>
            <a:custGeom>
              <a:rect b="b" l="l" r="r" t="t"/>
              <a:pathLst>
                <a:path extrusionOk="0" h="747" w="1049">
                  <a:moveTo>
                    <a:pt x="0" y="325"/>
                  </a:moveTo>
                  <a:lnTo>
                    <a:pt x="922" y="747"/>
                  </a:lnTo>
                  <a:lnTo>
                    <a:pt x="939" y="534"/>
                  </a:lnTo>
                  <a:lnTo>
                    <a:pt x="1049" y="422"/>
                  </a:lnTo>
                  <a:lnTo>
                    <a:pt x="78" y="0"/>
                  </a:lnTo>
                  <a:lnTo>
                    <a:pt x="0" y="127"/>
                  </a:lnTo>
                  <a:lnTo>
                    <a:pt x="0" y="325"/>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nvGrpSpPr>
            <p:cNvPr id="88" name="Google Shape;88;p25"/>
            <p:cNvGrpSpPr/>
            <p:nvPr/>
          </p:nvGrpSpPr>
          <p:grpSpPr>
            <a:xfrm>
              <a:off x="4912" y="2720"/>
              <a:ext cx="617" cy="730"/>
              <a:chOff x="4912" y="2720"/>
              <a:chExt cx="617" cy="730"/>
            </a:xfrm>
          </p:grpSpPr>
          <p:sp>
            <p:nvSpPr>
              <p:cNvPr id="89" name="Google Shape;89;p25"/>
              <p:cNvSpPr/>
              <p:nvPr/>
            </p:nvSpPr>
            <p:spPr>
              <a:xfrm rot="7320404">
                <a:off x="4987" y="3190"/>
                <a:ext cx="59" cy="61"/>
              </a:xfrm>
              <a:custGeom>
                <a:rect b="b" l="l" r="r" t="t"/>
                <a:pathLst>
                  <a:path extrusionOk="0" h="173" w="150">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90" name="Google Shape;90;p25"/>
              <p:cNvSpPr/>
              <p:nvPr/>
            </p:nvSpPr>
            <p:spPr>
              <a:xfrm rot="7320404">
                <a:off x="4887" y="2930"/>
                <a:ext cx="667" cy="311"/>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91" name="Google Shape;91;p25"/>
              <p:cNvSpPr/>
              <p:nvPr/>
            </p:nvSpPr>
            <p:spPr>
              <a:xfrm rot="7320404">
                <a:off x="5062" y="2997"/>
                <a:ext cx="472" cy="176"/>
              </a:xfrm>
              <a:custGeom>
                <a:rect b="b" l="l" r="r" t="t"/>
                <a:pathLst>
                  <a:path extrusionOk="0" h="500" w="1190">
                    <a:moveTo>
                      <a:pt x="100" y="0"/>
                    </a:moveTo>
                    <a:lnTo>
                      <a:pt x="1190" y="490"/>
                    </a:lnTo>
                    <a:lnTo>
                      <a:pt x="1076" y="500"/>
                    </a:lnTo>
                    <a:lnTo>
                      <a:pt x="0" y="27"/>
                    </a:lnTo>
                    <a:lnTo>
                      <a:pt x="100" y="0"/>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92" name="Google Shape;92;p25"/>
              <p:cNvSpPr/>
              <p:nvPr/>
            </p:nvSpPr>
            <p:spPr>
              <a:xfrm rot="7320404">
                <a:off x="5363" y="2874"/>
                <a:ext cx="63" cy="118"/>
              </a:xfrm>
              <a:custGeom>
                <a:rect b="b" l="l" r="r" t="t"/>
                <a:pathLst>
                  <a:path extrusionOk="0" h="335" w="160">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93" name="Google Shape;93;p25"/>
              <p:cNvSpPr/>
              <p:nvPr/>
            </p:nvSpPr>
            <p:spPr>
              <a:xfrm rot="7320404">
                <a:off x="5136" y="3000"/>
                <a:ext cx="193" cy="104"/>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grpSp>
      <p:sp>
        <p:nvSpPr>
          <p:cNvPr id="94" name="Google Shape;94;p25"/>
          <p:cNvSpPr/>
          <p:nvPr/>
        </p:nvSpPr>
        <p:spPr>
          <a:xfrm>
            <a:off x="901700" y="5054600"/>
            <a:ext cx="6807200" cy="728663"/>
          </a:xfrm>
          <a:custGeom>
            <a:rect b="b" l="l" r="r" t="t"/>
            <a:pathLst>
              <a:path extrusionOk="0" h="459" w="4288">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cap="flat" cmpd="sng" w="76200">
            <a:solidFill>
              <a:schemeClr val="folHlink"/>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95" name="Google Shape;95;p25"/>
          <p:cNvSpPr/>
          <p:nvPr/>
        </p:nvSpPr>
        <p:spPr>
          <a:xfrm>
            <a:off x="4076700" y="1930400"/>
            <a:ext cx="889000" cy="381000"/>
          </a:xfrm>
          <a:custGeom>
            <a:rect b="b" l="l" r="r" t="t"/>
            <a:pathLst>
              <a:path extrusionOk="0" h="240" w="560">
                <a:moveTo>
                  <a:pt x="0" y="32"/>
                </a:moveTo>
                <a:cubicBezTo>
                  <a:pt x="102" y="89"/>
                  <a:pt x="205" y="147"/>
                  <a:pt x="280" y="144"/>
                </a:cubicBezTo>
                <a:cubicBezTo>
                  <a:pt x="355" y="141"/>
                  <a:pt x="401" y="0"/>
                  <a:pt x="448" y="16"/>
                </a:cubicBezTo>
                <a:cubicBezTo>
                  <a:pt x="495" y="32"/>
                  <a:pt x="541" y="201"/>
                  <a:pt x="560" y="240"/>
                </a:cubicBezTo>
              </a:path>
            </a:pathLst>
          </a:custGeom>
          <a:noFill/>
          <a:ln cap="flat" cmpd="sng" w="114300">
            <a:solidFill>
              <a:schemeClr val="dk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0" st="0"/>
                                            </p:txEl>
                                          </p:spTgt>
                                        </p:tgtEl>
                                        <p:attrNameLst>
                                          <p:attrName>style.visibility</p:attrName>
                                        </p:attrNameLst>
                                      </p:cBhvr>
                                      <p:to>
                                        <p:strVal val="visible"/>
                                      </p:to>
                                    </p:set>
                                    <p:animEffect filter="fade" transition="in">
                                      <p:cBhvr>
                                        <p:cTn dur="500"/>
                                        <p:tgtEl>
                                          <p:spTgt spid="6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1" st="1"/>
                                            </p:txEl>
                                          </p:spTgt>
                                        </p:tgtEl>
                                        <p:attrNameLst>
                                          <p:attrName>style.visibility</p:attrName>
                                        </p:attrNameLst>
                                      </p:cBhvr>
                                      <p:to>
                                        <p:strVal val="visible"/>
                                      </p:to>
                                    </p:set>
                                    <p:animEffect filter="fade" transition="in">
                                      <p:cBhvr>
                                        <p:cTn dur="500"/>
                                        <p:tgtEl>
                                          <p:spTgt spid="6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2" st="2"/>
                                            </p:txEl>
                                          </p:spTgt>
                                        </p:tgtEl>
                                        <p:attrNameLst>
                                          <p:attrName>style.visibility</p:attrName>
                                        </p:attrNameLst>
                                      </p:cBhvr>
                                      <p:to>
                                        <p:strVal val="visible"/>
                                      </p:to>
                                    </p:set>
                                    <p:animEffect filter="fade" transition="in">
                                      <p:cBhvr>
                                        <p:cTn dur="500"/>
                                        <p:tgtEl>
                                          <p:spTgt spid="6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3" st="3"/>
                                            </p:txEl>
                                          </p:spTgt>
                                        </p:tgtEl>
                                        <p:attrNameLst>
                                          <p:attrName>style.visibility</p:attrName>
                                        </p:attrNameLst>
                                      </p:cBhvr>
                                      <p:to>
                                        <p:strVal val="visible"/>
                                      </p:to>
                                    </p:set>
                                    <p:animEffect filter="fade" transition="in">
                                      <p:cBhvr>
                                        <p:cTn dur="500"/>
                                        <p:tgtEl>
                                          <p:spTgt spid="6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4" st="4"/>
                                            </p:txEl>
                                          </p:spTgt>
                                        </p:tgtEl>
                                        <p:attrNameLst>
                                          <p:attrName>style.visibility</p:attrName>
                                        </p:attrNameLst>
                                      </p:cBhvr>
                                      <p:to>
                                        <p:strVal val="visible"/>
                                      </p:to>
                                    </p:set>
                                    <p:animEffect filter="fade" transition="in">
                                      <p:cBhvr>
                                        <p:cTn dur="500"/>
                                        <p:tgtEl>
                                          <p:spTgt spid="6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5" st="5"/>
                                            </p:txEl>
                                          </p:spTgt>
                                        </p:tgtEl>
                                        <p:attrNameLst>
                                          <p:attrName>style.visibility</p:attrName>
                                        </p:attrNameLst>
                                      </p:cBhvr>
                                      <p:to>
                                        <p:strVal val="visible"/>
                                      </p:to>
                                    </p:set>
                                    <p:animEffect filter="fade" transition="in">
                                      <p:cBhvr>
                                        <p:cTn dur="500"/>
                                        <p:tgtEl>
                                          <p:spTgt spid="6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6" st="6"/>
                                            </p:txEl>
                                          </p:spTgt>
                                        </p:tgtEl>
                                        <p:attrNameLst>
                                          <p:attrName>style.visibility</p:attrName>
                                        </p:attrNameLst>
                                      </p:cBhvr>
                                      <p:to>
                                        <p:strVal val="visible"/>
                                      </p:to>
                                    </p:set>
                                    <p:animEffect filter="fade" transition="in">
                                      <p:cBhvr>
                                        <p:cTn dur="500"/>
                                        <p:tgtEl>
                                          <p:spTgt spid="6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7" st="7"/>
                                            </p:txEl>
                                          </p:spTgt>
                                        </p:tgtEl>
                                        <p:attrNameLst>
                                          <p:attrName>style.visibility</p:attrName>
                                        </p:attrNameLst>
                                      </p:cBhvr>
                                      <p:to>
                                        <p:strVal val="visible"/>
                                      </p:to>
                                    </p:set>
                                    <p:animEffect filter="fade" transition="in">
                                      <p:cBhvr>
                                        <p:cTn dur="500"/>
                                        <p:tgtEl>
                                          <p:spTgt spid="6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8" st="8"/>
                                            </p:txEl>
                                          </p:spTgt>
                                        </p:tgtEl>
                                        <p:attrNameLst>
                                          <p:attrName>style.visibility</p:attrName>
                                        </p:attrNameLst>
                                      </p:cBhvr>
                                      <p:to>
                                        <p:strVal val="visible"/>
                                      </p:to>
                                    </p:set>
                                    <p:animEffect filter="fade" transition="in">
                                      <p:cBhvr>
                                        <p:cTn dur="500"/>
                                        <p:tgtEl>
                                          <p:spTgt spid="6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xEl>
                                              <p:pRg end="0" st="0"/>
                                            </p:txEl>
                                          </p:spTgt>
                                        </p:tgtEl>
                                        <p:attrNameLst>
                                          <p:attrName>style.visibility</p:attrName>
                                        </p:attrNameLst>
                                      </p:cBhvr>
                                      <p:to>
                                        <p:strVal val="visible"/>
                                      </p:to>
                                    </p:set>
                                    <p:animEffect filter="fade" transition="in">
                                      <p:cBhvr>
                                        <p:cTn dur="500"/>
                                        <p:tgtEl>
                                          <p:spTgt spid="7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xEl>
                                              <p:pRg end="1" st="1"/>
                                            </p:txEl>
                                          </p:spTgt>
                                        </p:tgtEl>
                                        <p:attrNameLst>
                                          <p:attrName>style.visibility</p:attrName>
                                        </p:attrNameLst>
                                      </p:cBhvr>
                                      <p:to>
                                        <p:strVal val="visible"/>
                                      </p:to>
                                    </p:set>
                                    <p:animEffect filter="fade" transition="in">
                                      <p:cBhvr>
                                        <p:cTn dur="500"/>
                                        <p:tgtEl>
                                          <p:spTgt spid="7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xEl>
                                              <p:pRg end="2" st="2"/>
                                            </p:txEl>
                                          </p:spTgt>
                                        </p:tgtEl>
                                        <p:attrNameLst>
                                          <p:attrName>style.visibility</p:attrName>
                                        </p:attrNameLst>
                                      </p:cBhvr>
                                      <p:to>
                                        <p:strVal val="visible"/>
                                      </p:to>
                                    </p:set>
                                    <p:animEffect filter="fade" transition="in">
                                      <p:cBhvr>
                                        <p:cTn dur="500"/>
                                        <p:tgtEl>
                                          <p:spTgt spid="7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xEl>
                                              <p:pRg end="3" st="3"/>
                                            </p:txEl>
                                          </p:spTgt>
                                        </p:tgtEl>
                                        <p:attrNameLst>
                                          <p:attrName>style.visibility</p:attrName>
                                        </p:attrNameLst>
                                      </p:cBhvr>
                                      <p:to>
                                        <p:strVal val="visible"/>
                                      </p:to>
                                    </p:set>
                                    <p:animEffect filter="fade" transition="in">
                                      <p:cBhvr>
                                        <p:cTn dur="500"/>
                                        <p:tgtEl>
                                          <p:spTgt spid="7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xEl>
                                              <p:pRg end="4" st="4"/>
                                            </p:txEl>
                                          </p:spTgt>
                                        </p:tgtEl>
                                        <p:attrNameLst>
                                          <p:attrName>style.visibility</p:attrName>
                                        </p:attrNameLst>
                                      </p:cBhvr>
                                      <p:to>
                                        <p:strVal val="visible"/>
                                      </p:to>
                                    </p:set>
                                    <p:animEffect filter="fade" transition="in">
                                      <p:cBhvr>
                                        <p:cTn dur="500"/>
                                        <p:tgtEl>
                                          <p:spTgt spid="7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xEl>
                                              <p:pRg end="5" st="5"/>
                                            </p:txEl>
                                          </p:spTgt>
                                        </p:tgtEl>
                                        <p:attrNameLst>
                                          <p:attrName>style.visibility</p:attrName>
                                        </p:attrNameLst>
                                      </p:cBhvr>
                                      <p:to>
                                        <p:strVal val="visible"/>
                                      </p:to>
                                    </p:set>
                                    <p:animEffect filter="fade" transition="in">
                                      <p:cBhvr>
                                        <p:cTn dur="500"/>
                                        <p:tgtEl>
                                          <p:spTgt spid="70">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xEl>
                                              <p:pRg end="6" st="6"/>
                                            </p:txEl>
                                          </p:spTgt>
                                        </p:tgtEl>
                                        <p:attrNameLst>
                                          <p:attrName>style.visibility</p:attrName>
                                        </p:attrNameLst>
                                      </p:cBhvr>
                                      <p:to>
                                        <p:strVal val="visible"/>
                                      </p:to>
                                    </p:set>
                                    <p:animEffect filter="fade" transition="in">
                                      <p:cBhvr>
                                        <p:cTn dur="500"/>
                                        <p:tgtEl>
                                          <p:spTgt spid="70">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xEl>
                                              <p:pRg end="7" st="7"/>
                                            </p:txEl>
                                          </p:spTgt>
                                        </p:tgtEl>
                                        <p:attrNameLst>
                                          <p:attrName>style.visibility</p:attrName>
                                        </p:attrNameLst>
                                      </p:cBhvr>
                                      <p:to>
                                        <p:strVal val="visible"/>
                                      </p:to>
                                    </p:set>
                                    <p:animEffect filter="fade" transition="in">
                                      <p:cBhvr>
                                        <p:cTn dur="500"/>
                                        <p:tgtEl>
                                          <p:spTgt spid="70">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xEl>
                                              <p:pRg end="8" st="8"/>
                                            </p:txEl>
                                          </p:spTgt>
                                        </p:tgtEl>
                                        <p:attrNameLst>
                                          <p:attrName>style.visibility</p:attrName>
                                        </p:attrNameLst>
                                      </p:cBhvr>
                                      <p:to>
                                        <p:strVal val="visible"/>
                                      </p:to>
                                    </p:set>
                                    <p:animEffect filter="fade" transition="in">
                                      <p:cBhvr>
                                        <p:cTn dur="500"/>
                                        <p:tgtEl>
                                          <p:spTgt spid="70">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49" name="Shape 249"/>
        <p:cNvGrpSpPr/>
        <p:nvPr/>
      </p:nvGrpSpPr>
      <p:grpSpPr>
        <a:xfrm>
          <a:off x="0" y="0"/>
          <a:ext cx="0" cy="0"/>
          <a:chOff x="0" y="0"/>
          <a:chExt cx="0" cy="0"/>
        </a:xfrm>
      </p:grpSpPr>
      <p:sp>
        <p:nvSpPr>
          <p:cNvPr id="250" name="Google Shape;250;p2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51" name="Google Shape;251;p22"/>
          <p:cNvSpPr/>
          <p:nvPr>
            <p:ph idx="2" type="pic"/>
          </p:nvPr>
        </p:nvSpPr>
        <p:spPr>
          <a:xfrm>
            <a:off x="1792288" y="612775"/>
            <a:ext cx="5486400" cy="4114800"/>
          </a:xfrm>
          <a:prstGeom prst="rect">
            <a:avLst/>
          </a:prstGeom>
          <a:noFill/>
          <a:ln>
            <a:noFill/>
          </a:ln>
        </p:spPr>
      </p:sp>
      <p:sp>
        <p:nvSpPr>
          <p:cNvPr id="252" name="Google Shape;252;p2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SzPts val="900"/>
              <a:buFont typeface="Arial"/>
              <a:buNone/>
              <a:defRPr sz="900"/>
            </a:lvl5pPr>
            <a:lvl6pPr indent="-228600" lvl="5" marL="2743200" algn="l">
              <a:spcBef>
                <a:spcPts val="180"/>
              </a:spcBef>
              <a:spcAft>
                <a:spcPts val="0"/>
              </a:spcAft>
              <a:buSzPts val="900"/>
              <a:buFont typeface="Arial"/>
              <a:buNone/>
              <a:defRPr sz="900"/>
            </a:lvl6pPr>
            <a:lvl7pPr indent="-228600" lvl="6" marL="3200400" algn="l">
              <a:spcBef>
                <a:spcPts val="180"/>
              </a:spcBef>
              <a:spcAft>
                <a:spcPts val="0"/>
              </a:spcAft>
              <a:buSzPts val="900"/>
              <a:buFont typeface="Arial"/>
              <a:buNone/>
              <a:defRPr sz="900"/>
            </a:lvl7pPr>
            <a:lvl8pPr indent="-228600" lvl="7" marL="3657600" algn="l">
              <a:spcBef>
                <a:spcPts val="180"/>
              </a:spcBef>
              <a:spcAft>
                <a:spcPts val="0"/>
              </a:spcAft>
              <a:buSzPts val="900"/>
              <a:buFont typeface="Arial"/>
              <a:buNone/>
              <a:defRPr sz="900"/>
            </a:lvl8pPr>
            <a:lvl9pPr indent="-228600" lvl="8" marL="4114800" algn="l">
              <a:spcBef>
                <a:spcPts val="180"/>
              </a:spcBef>
              <a:spcAft>
                <a:spcPts val="0"/>
              </a:spcAft>
              <a:buSzPts val="900"/>
              <a:buFont typeface="Arial"/>
              <a:buNone/>
              <a:defRPr sz="900"/>
            </a:lvl9pPr>
          </a:lstStyle>
          <a:p/>
        </p:txBody>
      </p:sp>
      <p:sp>
        <p:nvSpPr>
          <p:cNvPr id="253" name="Google Shape;253;p22"/>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4" name="Google Shape;254;p2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5" name="Google Shape;255;p22"/>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56" name="Shape 256"/>
        <p:cNvGrpSpPr/>
        <p:nvPr/>
      </p:nvGrpSpPr>
      <p:grpSpPr>
        <a:xfrm>
          <a:off x="0" y="0"/>
          <a:ext cx="0" cy="0"/>
          <a:chOff x="0" y="0"/>
          <a:chExt cx="0" cy="0"/>
        </a:xfrm>
      </p:grpSpPr>
      <p:sp>
        <p:nvSpPr>
          <p:cNvPr id="257" name="Google Shape;257;p23"/>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58" name="Google Shape;258;p23"/>
          <p:cNvSpPr txBox="1"/>
          <p:nvPr>
            <p:ph idx="1" type="body"/>
          </p:nvPr>
        </p:nvSpPr>
        <p:spPr>
          <a:xfrm rot="5400000">
            <a:off x="2324100" y="-266700"/>
            <a:ext cx="4495800"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59" name="Google Shape;259;p23"/>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0" name="Google Shape;260;p23"/>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1" name="Google Shape;261;p23"/>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62" name="Shape 262"/>
        <p:cNvGrpSpPr/>
        <p:nvPr/>
      </p:nvGrpSpPr>
      <p:grpSpPr>
        <a:xfrm>
          <a:off x="0" y="0"/>
          <a:ext cx="0" cy="0"/>
          <a:chOff x="0" y="0"/>
          <a:chExt cx="0" cy="0"/>
        </a:xfrm>
      </p:grpSpPr>
      <p:sp>
        <p:nvSpPr>
          <p:cNvPr id="263" name="Google Shape;263;p24"/>
          <p:cNvSpPr txBox="1"/>
          <p:nvPr>
            <p:ph type="title"/>
          </p:nvPr>
        </p:nvSpPr>
        <p:spPr>
          <a:xfrm rot="5400000">
            <a:off x="4724400" y="2133600"/>
            <a:ext cx="5867400"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64" name="Google Shape;264;p24"/>
          <p:cNvSpPr txBox="1"/>
          <p:nvPr>
            <p:ph idx="1" type="body"/>
          </p:nvPr>
        </p:nvSpPr>
        <p:spPr>
          <a:xfrm rot="5400000">
            <a:off x="533400" y="152400"/>
            <a:ext cx="5867400"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65" name="Google Shape;265;p24"/>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6" name="Google Shape;266;p24"/>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7" name="Google Shape;267;p24"/>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algn="r">
              <a:spcBef>
                <a:spcPts val="0"/>
              </a:spcBef>
              <a:spcAft>
                <a:spcPts val="0"/>
              </a:spcAft>
              <a:buNone/>
              <a:defRPr sz="1200">
                <a:solidFill>
                  <a:schemeClr val="lt1"/>
                </a:solidFill>
                <a:latin typeface="Arial"/>
                <a:ea typeface="Arial"/>
                <a:cs typeface="Arial"/>
                <a:sym typeface="Arial"/>
              </a:defRPr>
            </a:lvl1pPr>
            <a:lvl2pPr indent="0" lvl="1" marL="0" algn="r">
              <a:spcBef>
                <a:spcPts val="0"/>
              </a:spcBef>
              <a:spcAft>
                <a:spcPts val="0"/>
              </a:spcAft>
              <a:buNone/>
              <a:defRPr sz="1200">
                <a:solidFill>
                  <a:schemeClr val="lt1"/>
                </a:solidFill>
                <a:latin typeface="Arial"/>
                <a:ea typeface="Arial"/>
                <a:cs typeface="Arial"/>
                <a:sym typeface="Arial"/>
              </a:defRPr>
            </a:lvl2pPr>
            <a:lvl3pPr indent="0" lvl="2" marL="0" algn="r">
              <a:spcBef>
                <a:spcPts val="0"/>
              </a:spcBef>
              <a:spcAft>
                <a:spcPts val="0"/>
              </a:spcAft>
              <a:buNone/>
              <a:defRPr sz="1200">
                <a:solidFill>
                  <a:schemeClr val="lt1"/>
                </a:solidFill>
                <a:latin typeface="Arial"/>
                <a:ea typeface="Arial"/>
                <a:cs typeface="Arial"/>
                <a:sym typeface="Arial"/>
              </a:defRPr>
            </a:lvl3pPr>
            <a:lvl4pPr indent="0" lvl="3" marL="0" algn="r">
              <a:spcBef>
                <a:spcPts val="0"/>
              </a:spcBef>
              <a:spcAft>
                <a:spcPts val="0"/>
              </a:spcAft>
              <a:buNone/>
              <a:defRPr sz="1200">
                <a:solidFill>
                  <a:schemeClr val="lt1"/>
                </a:solidFill>
                <a:latin typeface="Arial"/>
                <a:ea typeface="Arial"/>
                <a:cs typeface="Arial"/>
                <a:sym typeface="Arial"/>
              </a:defRPr>
            </a:lvl4pPr>
            <a:lvl5pPr indent="0" lvl="4" marL="0" algn="r">
              <a:spcBef>
                <a:spcPts val="0"/>
              </a:spcBef>
              <a:spcAft>
                <a:spcPts val="0"/>
              </a:spcAft>
              <a:buNone/>
              <a:defRPr sz="1200">
                <a:solidFill>
                  <a:schemeClr val="lt1"/>
                </a:solidFill>
                <a:latin typeface="Arial"/>
                <a:ea typeface="Arial"/>
                <a:cs typeface="Arial"/>
                <a:sym typeface="Arial"/>
              </a:defRPr>
            </a:lvl5pPr>
            <a:lvl6pPr indent="0" lvl="5" marL="0" algn="r">
              <a:spcBef>
                <a:spcPts val="0"/>
              </a:spcBef>
              <a:spcAft>
                <a:spcPts val="0"/>
              </a:spcAft>
              <a:buNone/>
              <a:defRPr sz="1200">
                <a:solidFill>
                  <a:schemeClr val="lt1"/>
                </a:solidFill>
                <a:latin typeface="Arial"/>
                <a:ea typeface="Arial"/>
                <a:cs typeface="Arial"/>
                <a:sym typeface="Arial"/>
              </a:defRPr>
            </a:lvl6pPr>
            <a:lvl7pPr indent="0" lvl="6" marL="0" algn="r">
              <a:spcBef>
                <a:spcPts val="0"/>
              </a:spcBef>
              <a:spcAft>
                <a:spcPts val="0"/>
              </a:spcAft>
              <a:buNone/>
              <a:defRPr sz="1200">
                <a:solidFill>
                  <a:schemeClr val="lt1"/>
                </a:solidFill>
                <a:latin typeface="Arial"/>
                <a:ea typeface="Arial"/>
                <a:cs typeface="Arial"/>
                <a:sym typeface="Arial"/>
              </a:defRPr>
            </a:lvl7pPr>
            <a:lvl8pPr indent="0" lvl="7" marL="0" algn="r">
              <a:spcBef>
                <a:spcPts val="0"/>
              </a:spcBef>
              <a:spcAft>
                <a:spcPts val="0"/>
              </a:spcAft>
              <a:buNone/>
              <a:defRPr sz="1200">
                <a:solidFill>
                  <a:schemeClr val="lt1"/>
                </a:solidFill>
                <a:latin typeface="Arial"/>
                <a:ea typeface="Arial"/>
                <a:cs typeface="Arial"/>
                <a:sym typeface="Arial"/>
              </a:defRPr>
            </a:lvl8pPr>
            <a:lvl9pPr indent="0" lvl="8" mar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4" name="Shape 274"/>
        <p:cNvGrpSpPr/>
        <p:nvPr/>
      </p:nvGrpSpPr>
      <p:grpSpPr>
        <a:xfrm>
          <a:off x="0" y="0"/>
          <a:ext cx="0" cy="0"/>
          <a:chOff x="0" y="0"/>
          <a:chExt cx="0" cy="0"/>
        </a:xfrm>
      </p:grpSpPr>
      <p:sp>
        <p:nvSpPr>
          <p:cNvPr id="275" name="Google Shape;275;p1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6" name="Google Shape;276;p1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7" name="Google Shape;277;p1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78" name="Shape 278"/>
        <p:cNvGrpSpPr/>
        <p:nvPr/>
      </p:nvGrpSpPr>
      <p:grpSpPr>
        <a:xfrm>
          <a:off x="0" y="0"/>
          <a:ext cx="0" cy="0"/>
          <a:chOff x="0" y="0"/>
          <a:chExt cx="0" cy="0"/>
        </a:xfrm>
      </p:grpSpPr>
      <p:sp>
        <p:nvSpPr>
          <p:cNvPr id="279" name="Google Shape;279;p3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80" name="Google Shape;280;p3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281" name="Google Shape;281;p3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2" name="Google Shape;282;p3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3" name="Google Shape;283;p3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84" name="Shape 284"/>
        <p:cNvGrpSpPr/>
        <p:nvPr/>
      </p:nvGrpSpPr>
      <p:grpSpPr>
        <a:xfrm>
          <a:off x="0" y="0"/>
          <a:ext cx="0" cy="0"/>
          <a:chOff x="0" y="0"/>
          <a:chExt cx="0" cy="0"/>
        </a:xfrm>
      </p:grpSpPr>
      <p:sp>
        <p:nvSpPr>
          <p:cNvPr id="285" name="Google Shape;285;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86" name="Google Shape;286;p3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7" name="Google Shape;287;p3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8" name="Google Shape;288;p3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9" name="Google Shape;289;p3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90" name="Shape 290"/>
        <p:cNvGrpSpPr/>
        <p:nvPr/>
      </p:nvGrpSpPr>
      <p:grpSpPr>
        <a:xfrm>
          <a:off x="0" y="0"/>
          <a:ext cx="0" cy="0"/>
          <a:chOff x="0" y="0"/>
          <a:chExt cx="0" cy="0"/>
        </a:xfrm>
      </p:grpSpPr>
      <p:sp>
        <p:nvSpPr>
          <p:cNvPr id="291" name="Google Shape;291;p3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2" name="Google Shape;292;p3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293" name="Google Shape;293;p3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4" name="Google Shape;294;p3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5" name="Google Shape;295;p3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6" name="Shape 296"/>
        <p:cNvGrpSpPr/>
        <p:nvPr/>
      </p:nvGrpSpPr>
      <p:grpSpPr>
        <a:xfrm>
          <a:off x="0" y="0"/>
          <a:ext cx="0" cy="0"/>
          <a:chOff x="0" y="0"/>
          <a:chExt cx="0" cy="0"/>
        </a:xfrm>
      </p:grpSpPr>
      <p:sp>
        <p:nvSpPr>
          <p:cNvPr id="297" name="Google Shape;297;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8" name="Google Shape;298;p3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299" name="Google Shape;299;p3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300" name="Google Shape;300;p3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1" name="Google Shape;301;p3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2" name="Google Shape;302;p3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03" name="Shape 303"/>
        <p:cNvGrpSpPr/>
        <p:nvPr/>
      </p:nvGrpSpPr>
      <p:grpSpPr>
        <a:xfrm>
          <a:off x="0" y="0"/>
          <a:ext cx="0" cy="0"/>
          <a:chOff x="0" y="0"/>
          <a:chExt cx="0" cy="0"/>
        </a:xfrm>
      </p:grpSpPr>
      <p:sp>
        <p:nvSpPr>
          <p:cNvPr id="304" name="Google Shape;304;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05" name="Google Shape;305;p3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306" name="Google Shape;306;p3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307" name="Google Shape;307;p3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308" name="Google Shape;308;p3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309" name="Google Shape;309;p3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0" name="Google Shape;310;p3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1" name="Google Shape;311;p3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2" name="Shape 312"/>
        <p:cNvGrpSpPr/>
        <p:nvPr/>
      </p:nvGrpSpPr>
      <p:grpSpPr>
        <a:xfrm>
          <a:off x="0" y="0"/>
          <a:ext cx="0" cy="0"/>
          <a:chOff x="0" y="0"/>
          <a:chExt cx="0" cy="0"/>
        </a:xfrm>
      </p:grpSpPr>
      <p:sp>
        <p:nvSpPr>
          <p:cNvPr id="313" name="Google Shape;313;p4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14" name="Google Shape;314;p4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5" name="Google Shape;315;p4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6" name="Google Shape;316;p4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6" name="Shape 96"/>
        <p:cNvGrpSpPr/>
        <p:nvPr/>
      </p:nvGrpSpPr>
      <p:grpSpPr>
        <a:xfrm>
          <a:off x="0" y="0"/>
          <a:ext cx="0" cy="0"/>
          <a:chOff x="0" y="0"/>
          <a:chExt cx="0" cy="0"/>
        </a:xfrm>
      </p:grpSpPr>
      <p:sp>
        <p:nvSpPr>
          <p:cNvPr id="97" name="Google Shape;97;p2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8" name="Google Shape;98;p2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Comic Sans MS"/>
              <a:buNone/>
              <a:defRPr sz="2000"/>
            </a:lvl1pPr>
            <a:lvl2pPr indent="-228600" lvl="1" marL="914400" algn="l">
              <a:spcBef>
                <a:spcPts val="360"/>
              </a:spcBef>
              <a:spcAft>
                <a:spcPts val="0"/>
              </a:spcAft>
              <a:buClr>
                <a:schemeClr val="dk1"/>
              </a:buClr>
              <a:buSzPts val="1800"/>
              <a:buFont typeface="Comic Sans MS"/>
              <a:buNone/>
              <a:defRPr sz="1800"/>
            </a:lvl2pPr>
            <a:lvl3pPr indent="-228600" lvl="2" marL="1371600" algn="l">
              <a:spcBef>
                <a:spcPts val="320"/>
              </a:spcBef>
              <a:spcAft>
                <a:spcPts val="0"/>
              </a:spcAft>
              <a:buClr>
                <a:schemeClr val="dk1"/>
              </a:buClr>
              <a:buSzPts val="1600"/>
              <a:buFont typeface="Comic Sans MS"/>
              <a:buNone/>
              <a:defRPr sz="1600"/>
            </a:lvl3pPr>
            <a:lvl4pPr indent="-228600" lvl="3" marL="1828800" algn="l">
              <a:spcBef>
                <a:spcPts val="280"/>
              </a:spcBef>
              <a:spcAft>
                <a:spcPts val="0"/>
              </a:spcAft>
              <a:buClr>
                <a:schemeClr val="dk1"/>
              </a:buClr>
              <a:buSzPts val="1400"/>
              <a:buFont typeface="Comic Sans MS"/>
              <a:buNone/>
              <a:defRPr sz="1400"/>
            </a:lvl4pPr>
            <a:lvl5pPr indent="-228600" lvl="4" marL="2286000" algn="l">
              <a:spcBef>
                <a:spcPts val="280"/>
              </a:spcBef>
              <a:spcAft>
                <a:spcPts val="0"/>
              </a:spcAft>
              <a:buClr>
                <a:schemeClr val="dk1"/>
              </a:buClr>
              <a:buSzPts val="1400"/>
              <a:buFont typeface="Comic Sans MS"/>
              <a:buNone/>
              <a:defRPr sz="1400"/>
            </a:lvl5pPr>
            <a:lvl6pPr indent="-228600" lvl="5" marL="2743200" algn="l">
              <a:spcBef>
                <a:spcPts val="280"/>
              </a:spcBef>
              <a:spcAft>
                <a:spcPts val="0"/>
              </a:spcAft>
              <a:buClr>
                <a:schemeClr val="dk1"/>
              </a:buClr>
              <a:buSzPts val="1400"/>
              <a:buFont typeface="Comic Sans MS"/>
              <a:buNone/>
              <a:defRPr sz="1400"/>
            </a:lvl6pPr>
            <a:lvl7pPr indent="-228600" lvl="6" marL="3200400" algn="l">
              <a:spcBef>
                <a:spcPts val="280"/>
              </a:spcBef>
              <a:spcAft>
                <a:spcPts val="0"/>
              </a:spcAft>
              <a:buClr>
                <a:schemeClr val="dk1"/>
              </a:buClr>
              <a:buSzPts val="1400"/>
              <a:buFont typeface="Comic Sans MS"/>
              <a:buNone/>
              <a:defRPr sz="1400"/>
            </a:lvl7pPr>
            <a:lvl8pPr indent="-228600" lvl="7" marL="3657600" algn="l">
              <a:spcBef>
                <a:spcPts val="280"/>
              </a:spcBef>
              <a:spcAft>
                <a:spcPts val="0"/>
              </a:spcAft>
              <a:buClr>
                <a:schemeClr val="dk1"/>
              </a:buClr>
              <a:buSzPts val="1400"/>
              <a:buFont typeface="Comic Sans MS"/>
              <a:buNone/>
              <a:defRPr sz="1400"/>
            </a:lvl8pPr>
            <a:lvl9pPr indent="-228600" lvl="8" marL="4114800" algn="l">
              <a:spcBef>
                <a:spcPts val="280"/>
              </a:spcBef>
              <a:spcAft>
                <a:spcPts val="0"/>
              </a:spcAft>
              <a:buClr>
                <a:schemeClr val="dk1"/>
              </a:buClr>
              <a:buSzPts val="1400"/>
              <a:buFont typeface="Comic Sans MS"/>
              <a:buNone/>
              <a:defRPr sz="1400"/>
            </a:lvl9pPr>
          </a:lstStyle>
          <a:p/>
        </p:txBody>
      </p:sp>
      <p:sp>
        <p:nvSpPr>
          <p:cNvPr id="99" name="Google Shape;99;p26"/>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6"/>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6"/>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17" name="Shape 317"/>
        <p:cNvGrpSpPr/>
        <p:nvPr/>
      </p:nvGrpSpPr>
      <p:grpSpPr>
        <a:xfrm>
          <a:off x="0" y="0"/>
          <a:ext cx="0" cy="0"/>
          <a:chOff x="0" y="0"/>
          <a:chExt cx="0" cy="0"/>
        </a:xfrm>
      </p:grpSpPr>
      <p:sp>
        <p:nvSpPr>
          <p:cNvPr id="318" name="Google Shape;318;p4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19" name="Google Shape;319;p4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320" name="Google Shape;320;p4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321" name="Google Shape;321;p4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2" name="Google Shape;322;p4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3" name="Google Shape;323;p4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24" name="Shape 324"/>
        <p:cNvGrpSpPr/>
        <p:nvPr/>
      </p:nvGrpSpPr>
      <p:grpSpPr>
        <a:xfrm>
          <a:off x="0" y="0"/>
          <a:ext cx="0" cy="0"/>
          <a:chOff x="0" y="0"/>
          <a:chExt cx="0" cy="0"/>
        </a:xfrm>
      </p:grpSpPr>
      <p:sp>
        <p:nvSpPr>
          <p:cNvPr id="325" name="Google Shape;325;p4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26" name="Google Shape;326;p42"/>
          <p:cNvSpPr/>
          <p:nvPr>
            <p:ph idx="2" type="pic"/>
          </p:nvPr>
        </p:nvSpPr>
        <p:spPr>
          <a:xfrm>
            <a:off x="1792288" y="612775"/>
            <a:ext cx="5486400" cy="4114800"/>
          </a:xfrm>
          <a:prstGeom prst="rect">
            <a:avLst/>
          </a:prstGeom>
          <a:noFill/>
          <a:ln>
            <a:noFill/>
          </a:ln>
        </p:spPr>
      </p:sp>
      <p:sp>
        <p:nvSpPr>
          <p:cNvPr id="327" name="Google Shape;327;p4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328" name="Google Shape;328;p4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9" name="Google Shape;329;p4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0" name="Google Shape;330;p4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31" name="Shape 331"/>
        <p:cNvGrpSpPr/>
        <p:nvPr/>
      </p:nvGrpSpPr>
      <p:grpSpPr>
        <a:xfrm>
          <a:off x="0" y="0"/>
          <a:ext cx="0" cy="0"/>
          <a:chOff x="0" y="0"/>
          <a:chExt cx="0" cy="0"/>
        </a:xfrm>
      </p:grpSpPr>
      <p:sp>
        <p:nvSpPr>
          <p:cNvPr id="332" name="Google Shape;332;p4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3" name="Google Shape;333;p43"/>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4" name="Google Shape;334;p4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5" name="Google Shape;335;p4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6" name="Google Shape;336;p4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37" name="Shape 337"/>
        <p:cNvGrpSpPr/>
        <p:nvPr/>
      </p:nvGrpSpPr>
      <p:grpSpPr>
        <a:xfrm>
          <a:off x="0" y="0"/>
          <a:ext cx="0" cy="0"/>
          <a:chOff x="0" y="0"/>
          <a:chExt cx="0" cy="0"/>
        </a:xfrm>
      </p:grpSpPr>
      <p:sp>
        <p:nvSpPr>
          <p:cNvPr id="338" name="Google Shape;338;p4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9" name="Google Shape;339;p4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40" name="Google Shape;340;p4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1" name="Google Shape;341;p4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2" name="Google Shape;342;p4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2" name="Shape 102"/>
        <p:cNvGrpSpPr/>
        <p:nvPr/>
      </p:nvGrpSpPr>
      <p:grpSpPr>
        <a:xfrm>
          <a:off x="0" y="0"/>
          <a:ext cx="0" cy="0"/>
          <a:chOff x="0" y="0"/>
          <a:chExt cx="0" cy="0"/>
        </a:xfrm>
      </p:grpSpPr>
      <p:sp>
        <p:nvSpPr>
          <p:cNvPr id="103" name="Google Shape;103;p27"/>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4" name="Google Shape;104;p27"/>
          <p:cNvSpPr txBox="1"/>
          <p:nvPr>
            <p:ph idx="1" type="body"/>
          </p:nvPr>
        </p:nvSpPr>
        <p:spPr>
          <a:xfrm>
            <a:off x="685800" y="1828800"/>
            <a:ext cx="3771900" cy="36576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Comic Sans MS"/>
              <a:buChar char="•"/>
              <a:defRPr sz="2800"/>
            </a:lvl1pPr>
            <a:lvl2pPr indent="-381000" lvl="1" marL="914400" algn="l">
              <a:spcBef>
                <a:spcPts val="480"/>
              </a:spcBef>
              <a:spcAft>
                <a:spcPts val="0"/>
              </a:spcAft>
              <a:buClr>
                <a:schemeClr val="dk1"/>
              </a:buClr>
              <a:buSzPts val="2400"/>
              <a:buFont typeface="Comic Sans MS"/>
              <a:buChar char="–"/>
              <a:defRPr sz="2400"/>
            </a:lvl2pPr>
            <a:lvl3pPr indent="-355600" lvl="2" marL="1371600" algn="l">
              <a:spcBef>
                <a:spcPts val="400"/>
              </a:spcBef>
              <a:spcAft>
                <a:spcPts val="0"/>
              </a:spcAft>
              <a:buClr>
                <a:schemeClr val="dk1"/>
              </a:buClr>
              <a:buSzPts val="2000"/>
              <a:buFont typeface="Comic Sans MS"/>
              <a:buChar char="•"/>
              <a:defRPr sz="2000"/>
            </a:lvl3pPr>
            <a:lvl4pPr indent="-342900" lvl="3" marL="1828800" algn="l">
              <a:spcBef>
                <a:spcPts val="360"/>
              </a:spcBef>
              <a:spcAft>
                <a:spcPts val="0"/>
              </a:spcAft>
              <a:buClr>
                <a:schemeClr val="dk1"/>
              </a:buClr>
              <a:buSzPts val="1800"/>
              <a:buFont typeface="Comic Sans MS"/>
              <a:buChar char="–"/>
              <a:defRPr sz="1800"/>
            </a:lvl4pPr>
            <a:lvl5pPr indent="-342900" lvl="4" marL="2286000" algn="l">
              <a:spcBef>
                <a:spcPts val="360"/>
              </a:spcBef>
              <a:spcAft>
                <a:spcPts val="0"/>
              </a:spcAft>
              <a:buClr>
                <a:schemeClr val="dk1"/>
              </a:buClr>
              <a:buSzPts val="1800"/>
              <a:buFont typeface="Comic Sans MS"/>
              <a:buChar char="»"/>
              <a:defRPr sz="1800"/>
            </a:lvl5pPr>
            <a:lvl6pPr indent="-342900" lvl="5" marL="2743200" algn="l">
              <a:spcBef>
                <a:spcPts val="360"/>
              </a:spcBef>
              <a:spcAft>
                <a:spcPts val="0"/>
              </a:spcAft>
              <a:buClr>
                <a:schemeClr val="dk1"/>
              </a:buClr>
              <a:buSzPts val="1800"/>
              <a:buFont typeface="Comic Sans MS"/>
              <a:buChar char="»"/>
              <a:defRPr sz="1800"/>
            </a:lvl6pPr>
            <a:lvl7pPr indent="-342900" lvl="6" marL="3200400" algn="l">
              <a:spcBef>
                <a:spcPts val="360"/>
              </a:spcBef>
              <a:spcAft>
                <a:spcPts val="0"/>
              </a:spcAft>
              <a:buClr>
                <a:schemeClr val="dk1"/>
              </a:buClr>
              <a:buSzPts val="1800"/>
              <a:buFont typeface="Comic Sans MS"/>
              <a:buChar char="»"/>
              <a:defRPr sz="1800"/>
            </a:lvl7pPr>
            <a:lvl8pPr indent="-342900" lvl="7" marL="3657600" algn="l">
              <a:spcBef>
                <a:spcPts val="360"/>
              </a:spcBef>
              <a:spcAft>
                <a:spcPts val="0"/>
              </a:spcAft>
              <a:buClr>
                <a:schemeClr val="dk1"/>
              </a:buClr>
              <a:buSzPts val="1800"/>
              <a:buFont typeface="Comic Sans MS"/>
              <a:buChar char="»"/>
              <a:defRPr sz="1800"/>
            </a:lvl8pPr>
            <a:lvl9pPr indent="-342900" lvl="8" marL="4114800" algn="l">
              <a:spcBef>
                <a:spcPts val="360"/>
              </a:spcBef>
              <a:spcAft>
                <a:spcPts val="0"/>
              </a:spcAft>
              <a:buClr>
                <a:schemeClr val="dk1"/>
              </a:buClr>
              <a:buSzPts val="1800"/>
              <a:buFont typeface="Comic Sans MS"/>
              <a:buChar char="»"/>
              <a:defRPr sz="1800"/>
            </a:lvl9pPr>
          </a:lstStyle>
          <a:p/>
        </p:txBody>
      </p:sp>
      <p:sp>
        <p:nvSpPr>
          <p:cNvPr id="105" name="Google Shape;105;p27"/>
          <p:cNvSpPr txBox="1"/>
          <p:nvPr>
            <p:ph idx="2" type="body"/>
          </p:nvPr>
        </p:nvSpPr>
        <p:spPr>
          <a:xfrm>
            <a:off x="4610100" y="1828800"/>
            <a:ext cx="3771900" cy="36576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Comic Sans MS"/>
              <a:buChar char="•"/>
              <a:defRPr sz="2800"/>
            </a:lvl1pPr>
            <a:lvl2pPr indent="-381000" lvl="1" marL="914400" algn="l">
              <a:spcBef>
                <a:spcPts val="480"/>
              </a:spcBef>
              <a:spcAft>
                <a:spcPts val="0"/>
              </a:spcAft>
              <a:buClr>
                <a:schemeClr val="dk1"/>
              </a:buClr>
              <a:buSzPts val="2400"/>
              <a:buFont typeface="Comic Sans MS"/>
              <a:buChar char="–"/>
              <a:defRPr sz="2400"/>
            </a:lvl2pPr>
            <a:lvl3pPr indent="-355600" lvl="2" marL="1371600" algn="l">
              <a:spcBef>
                <a:spcPts val="400"/>
              </a:spcBef>
              <a:spcAft>
                <a:spcPts val="0"/>
              </a:spcAft>
              <a:buClr>
                <a:schemeClr val="dk1"/>
              </a:buClr>
              <a:buSzPts val="2000"/>
              <a:buFont typeface="Comic Sans MS"/>
              <a:buChar char="•"/>
              <a:defRPr sz="2000"/>
            </a:lvl3pPr>
            <a:lvl4pPr indent="-342900" lvl="3" marL="1828800" algn="l">
              <a:spcBef>
                <a:spcPts val="360"/>
              </a:spcBef>
              <a:spcAft>
                <a:spcPts val="0"/>
              </a:spcAft>
              <a:buClr>
                <a:schemeClr val="dk1"/>
              </a:buClr>
              <a:buSzPts val="1800"/>
              <a:buFont typeface="Comic Sans MS"/>
              <a:buChar char="–"/>
              <a:defRPr sz="1800"/>
            </a:lvl4pPr>
            <a:lvl5pPr indent="-342900" lvl="4" marL="2286000" algn="l">
              <a:spcBef>
                <a:spcPts val="360"/>
              </a:spcBef>
              <a:spcAft>
                <a:spcPts val="0"/>
              </a:spcAft>
              <a:buClr>
                <a:schemeClr val="dk1"/>
              </a:buClr>
              <a:buSzPts val="1800"/>
              <a:buFont typeface="Comic Sans MS"/>
              <a:buChar char="»"/>
              <a:defRPr sz="1800"/>
            </a:lvl5pPr>
            <a:lvl6pPr indent="-342900" lvl="5" marL="2743200" algn="l">
              <a:spcBef>
                <a:spcPts val="360"/>
              </a:spcBef>
              <a:spcAft>
                <a:spcPts val="0"/>
              </a:spcAft>
              <a:buClr>
                <a:schemeClr val="dk1"/>
              </a:buClr>
              <a:buSzPts val="1800"/>
              <a:buFont typeface="Comic Sans MS"/>
              <a:buChar char="»"/>
              <a:defRPr sz="1800"/>
            </a:lvl6pPr>
            <a:lvl7pPr indent="-342900" lvl="6" marL="3200400" algn="l">
              <a:spcBef>
                <a:spcPts val="360"/>
              </a:spcBef>
              <a:spcAft>
                <a:spcPts val="0"/>
              </a:spcAft>
              <a:buClr>
                <a:schemeClr val="dk1"/>
              </a:buClr>
              <a:buSzPts val="1800"/>
              <a:buFont typeface="Comic Sans MS"/>
              <a:buChar char="»"/>
              <a:defRPr sz="1800"/>
            </a:lvl7pPr>
            <a:lvl8pPr indent="-342900" lvl="7" marL="3657600" algn="l">
              <a:spcBef>
                <a:spcPts val="360"/>
              </a:spcBef>
              <a:spcAft>
                <a:spcPts val="0"/>
              </a:spcAft>
              <a:buClr>
                <a:schemeClr val="dk1"/>
              </a:buClr>
              <a:buSzPts val="1800"/>
              <a:buFont typeface="Comic Sans MS"/>
              <a:buChar char="»"/>
              <a:defRPr sz="1800"/>
            </a:lvl8pPr>
            <a:lvl9pPr indent="-342900" lvl="8" marL="4114800" algn="l">
              <a:spcBef>
                <a:spcPts val="360"/>
              </a:spcBef>
              <a:spcAft>
                <a:spcPts val="0"/>
              </a:spcAft>
              <a:buClr>
                <a:schemeClr val="dk1"/>
              </a:buClr>
              <a:buSzPts val="1800"/>
              <a:buFont typeface="Comic Sans MS"/>
              <a:buChar char="»"/>
              <a:defRPr sz="1800"/>
            </a:lvl9pPr>
          </a:lstStyle>
          <a:p/>
        </p:txBody>
      </p:sp>
      <p:sp>
        <p:nvSpPr>
          <p:cNvPr id="106" name="Google Shape;106;p27"/>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7"/>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7"/>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09" name="Shape 109"/>
        <p:cNvGrpSpPr/>
        <p:nvPr/>
      </p:nvGrpSpPr>
      <p:grpSpPr>
        <a:xfrm>
          <a:off x="0" y="0"/>
          <a:ext cx="0" cy="0"/>
          <a:chOff x="0" y="0"/>
          <a:chExt cx="0" cy="0"/>
        </a:xfrm>
      </p:grpSpPr>
      <p:sp>
        <p:nvSpPr>
          <p:cNvPr id="110" name="Google Shape;110;p28"/>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1" name="Google Shape;111;p2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Comic Sans MS"/>
              <a:buNone/>
              <a:defRPr b="1" sz="2400"/>
            </a:lvl1pPr>
            <a:lvl2pPr indent="-228600" lvl="1" marL="914400" algn="l">
              <a:spcBef>
                <a:spcPts val="400"/>
              </a:spcBef>
              <a:spcAft>
                <a:spcPts val="0"/>
              </a:spcAft>
              <a:buClr>
                <a:schemeClr val="dk1"/>
              </a:buClr>
              <a:buSzPts val="2000"/>
              <a:buFont typeface="Comic Sans MS"/>
              <a:buNone/>
              <a:defRPr b="1" sz="2000"/>
            </a:lvl2pPr>
            <a:lvl3pPr indent="-228600" lvl="2" marL="1371600" algn="l">
              <a:spcBef>
                <a:spcPts val="360"/>
              </a:spcBef>
              <a:spcAft>
                <a:spcPts val="0"/>
              </a:spcAft>
              <a:buClr>
                <a:schemeClr val="dk1"/>
              </a:buClr>
              <a:buSzPts val="1800"/>
              <a:buFont typeface="Comic Sans MS"/>
              <a:buNone/>
              <a:defRPr b="1" sz="1800"/>
            </a:lvl3pPr>
            <a:lvl4pPr indent="-228600" lvl="3" marL="1828800" algn="l">
              <a:spcBef>
                <a:spcPts val="320"/>
              </a:spcBef>
              <a:spcAft>
                <a:spcPts val="0"/>
              </a:spcAft>
              <a:buClr>
                <a:schemeClr val="dk1"/>
              </a:buClr>
              <a:buSzPts val="1600"/>
              <a:buFont typeface="Comic Sans MS"/>
              <a:buNone/>
              <a:defRPr b="1" sz="1600"/>
            </a:lvl4pPr>
            <a:lvl5pPr indent="-228600" lvl="4" marL="2286000" algn="l">
              <a:spcBef>
                <a:spcPts val="320"/>
              </a:spcBef>
              <a:spcAft>
                <a:spcPts val="0"/>
              </a:spcAft>
              <a:buClr>
                <a:schemeClr val="dk1"/>
              </a:buClr>
              <a:buSzPts val="1600"/>
              <a:buFont typeface="Comic Sans MS"/>
              <a:buNone/>
              <a:defRPr b="1" sz="1600"/>
            </a:lvl5pPr>
            <a:lvl6pPr indent="-228600" lvl="5" marL="2743200" algn="l">
              <a:spcBef>
                <a:spcPts val="320"/>
              </a:spcBef>
              <a:spcAft>
                <a:spcPts val="0"/>
              </a:spcAft>
              <a:buClr>
                <a:schemeClr val="dk1"/>
              </a:buClr>
              <a:buSzPts val="1600"/>
              <a:buFont typeface="Comic Sans MS"/>
              <a:buNone/>
              <a:defRPr b="1" sz="1600"/>
            </a:lvl6pPr>
            <a:lvl7pPr indent="-228600" lvl="6" marL="3200400" algn="l">
              <a:spcBef>
                <a:spcPts val="320"/>
              </a:spcBef>
              <a:spcAft>
                <a:spcPts val="0"/>
              </a:spcAft>
              <a:buClr>
                <a:schemeClr val="dk1"/>
              </a:buClr>
              <a:buSzPts val="1600"/>
              <a:buFont typeface="Comic Sans MS"/>
              <a:buNone/>
              <a:defRPr b="1" sz="1600"/>
            </a:lvl7pPr>
            <a:lvl8pPr indent="-228600" lvl="7" marL="3657600" algn="l">
              <a:spcBef>
                <a:spcPts val="320"/>
              </a:spcBef>
              <a:spcAft>
                <a:spcPts val="0"/>
              </a:spcAft>
              <a:buClr>
                <a:schemeClr val="dk1"/>
              </a:buClr>
              <a:buSzPts val="1600"/>
              <a:buFont typeface="Comic Sans MS"/>
              <a:buNone/>
              <a:defRPr b="1" sz="1600"/>
            </a:lvl8pPr>
            <a:lvl9pPr indent="-228600" lvl="8" marL="4114800" algn="l">
              <a:spcBef>
                <a:spcPts val="320"/>
              </a:spcBef>
              <a:spcAft>
                <a:spcPts val="0"/>
              </a:spcAft>
              <a:buClr>
                <a:schemeClr val="dk1"/>
              </a:buClr>
              <a:buSzPts val="1600"/>
              <a:buFont typeface="Comic Sans MS"/>
              <a:buNone/>
              <a:defRPr b="1" sz="1600"/>
            </a:lvl9pPr>
          </a:lstStyle>
          <a:p/>
        </p:txBody>
      </p:sp>
      <p:sp>
        <p:nvSpPr>
          <p:cNvPr id="112" name="Google Shape;112;p2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Comic Sans MS"/>
              <a:buChar char="•"/>
              <a:defRPr sz="2400"/>
            </a:lvl1pPr>
            <a:lvl2pPr indent="-355600" lvl="1" marL="914400" algn="l">
              <a:spcBef>
                <a:spcPts val="400"/>
              </a:spcBef>
              <a:spcAft>
                <a:spcPts val="0"/>
              </a:spcAft>
              <a:buClr>
                <a:schemeClr val="dk1"/>
              </a:buClr>
              <a:buSzPts val="2000"/>
              <a:buFont typeface="Comic Sans MS"/>
              <a:buChar char="–"/>
              <a:defRPr sz="2000"/>
            </a:lvl2pPr>
            <a:lvl3pPr indent="-342900" lvl="2" marL="1371600" algn="l">
              <a:spcBef>
                <a:spcPts val="360"/>
              </a:spcBef>
              <a:spcAft>
                <a:spcPts val="0"/>
              </a:spcAft>
              <a:buClr>
                <a:schemeClr val="dk1"/>
              </a:buClr>
              <a:buSzPts val="1800"/>
              <a:buFont typeface="Comic Sans MS"/>
              <a:buChar char="•"/>
              <a:defRPr sz="1800"/>
            </a:lvl3pPr>
            <a:lvl4pPr indent="-330200" lvl="3" marL="1828800" algn="l">
              <a:spcBef>
                <a:spcPts val="320"/>
              </a:spcBef>
              <a:spcAft>
                <a:spcPts val="0"/>
              </a:spcAft>
              <a:buClr>
                <a:schemeClr val="dk1"/>
              </a:buClr>
              <a:buSzPts val="1600"/>
              <a:buFont typeface="Comic Sans MS"/>
              <a:buChar char="–"/>
              <a:defRPr sz="1600"/>
            </a:lvl4pPr>
            <a:lvl5pPr indent="-330200" lvl="4" marL="2286000" algn="l">
              <a:spcBef>
                <a:spcPts val="320"/>
              </a:spcBef>
              <a:spcAft>
                <a:spcPts val="0"/>
              </a:spcAft>
              <a:buClr>
                <a:schemeClr val="dk1"/>
              </a:buClr>
              <a:buSzPts val="1600"/>
              <a:buFont typeface="Comic Sans MS"/>
              <a:buChar char="»"/>
              <a:defRPr sz="1600"/>
            </a:lvl5pPr>
            <a:lvl6pPr indent="-330200" lvl="5" marL="2743200" algn="l">
              <a:spcBef>
                <a:spcPts val="320"/>
              </a:spcBef>
              <a:spcAft>
                <a:spcPts val="0"/>
              </a:spcAft>
              <a:buClr>
                <a:schemeClr val="dk1"/>
              </a:buClr>
              <a:buSzPts val="1600"/>
              <a:buFont typeface="Comic Sans MS"/>
              <a:buChar char="»"/>
              <a:defRPr sz="1600"/>
            </a:lvl6pPr>
            <a:lvl7pPr indent="-330200" lvl="6" marL="3200400" algn="l">
              <a:spcBef>
                <a:spcPts val="320"/>
              </a:spcBef>
              <a:spcAft>
                <a:spcPts val="0"/>
              </a:spcAft>
              <a:buClr>
                <a:schemeClr val="dk1"/>
              </a:buClr>
              <a:buSzPts val="1600"/>
              <a:buFont typeface="Comic Sans MS"/>
              <a:buChar char="»"/>
              <a:defRPr sz="1600"/>
            </a:lvl7pPr>
            <a:lvl8pPr indent="-330200" lvl="7" marL="3657600" algn="l">
              <a:spcBef>
                <a:spcPts val="320"/>
              </a:spcBef>
              <a:spcAft>
                <a:spcPts val="0"/>
              </a:spcAft>
              <a:buClr>
                <a:schemeClr val="dk1"/>
              </a:buClr>
              <a:buSzPts val="1600"/>
              <a:buFont typeface="Comic Sans MS"/>
              <a:buChar char="»"/>
              <a:defRPr sz="1600"/>
            </a:lvl8pPr>
            <a:lvl9pPr indent="-330200" lvl="8" marL="4114800" algn="l">
              <a:spcBef>
                <a:spcPts val="320"/>
              </a:spcBef>
              <a:spcAft>
                <a:spcPts val="0"/>
              </a:spcAft>
              <a:buClr>
                <a:schemeClr val="dk1"/>
              </a:buClr>
              <a:buSzPts val="1600"/>
              <a:buFont typeface="Comic Sans MS"/>
              <a:buChar char="»"/>
              <a:defRPr sz="1600"/>
            </a:lvl9pPr>
          </a:lstStyle>
          <a:p/>
        </p:txBody>
      </p:sp>
      <p:sp>
        <p:nvSpPr>
          <p:cNvPr id="113" name="Google Shape;113;p2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Comic Sans MS"/>
              <a:buNone/>
              <a:defRPr b="1" sz="2400"/>
            </a:lvl1pPr>
            <a:lvl2pPr indent="-228600" lvl="1" marL="914400" algn="l">
              <a:spcBef>
                <a:spcPts val="400"/>
              </a:spcBef>
              <a:spcAft>
                <a:spcPts val="0"/>
              </a:spcAft>
              <a:buClr>
                <a:schemeClr val="dk1"/>
              </a:buClr>
              <a:buSzPts val="2000"/>
              <a:buFont typeface="Comic Sans MS"/>
              <a:buNone/>
              <a:defRPr b="1" sz="2000"/>
            </a:lvl2pPr>
            <a:lvl3pPr indent="-228600" lvl="2" marL="1371600" algn="l">
              <a:spcBef>
                <a:spcPts val="360"/>
              </a:spcBef>
              <a:spcAft>
                <a:spcPts val="0"/>
              </a:spcAft>
              <a:buClr>
                <a:schemeClr val="dk1"/>
              </a:buClr>
              <a:buSzPts val="1800"/>
              <a:buFont typeface="Comic Sans MS"/>
              <a:buNone/>
              <a:defRPr b="1" sz="1800"/>
            </a:lvl3pPr>
            <a:lvl4pPr indent="-228600" lvl="3" marL="1828800" algn="l">
              <a:spcBef>
                <a:spcPts val="320"/>
              </a:spcBef>
              <a:spcAft>
                <a:spcPts val="0"/>
              </a:spcAft>
              <a:buClr>
                <a:schemeClr val="dk1"/>
              </a:buClr>
              <a:buSzPts val="1600"/>
              <a:buFont typeface="Comic Sans MS"/>
              <a:buNone/>
              <a:defRPr b="1" sz="1600"/>
            </a:lvl4pPr>
            <a:lvl5pPr indent="-228600" lvl="4" marL="2286000" algn="l">
              <a:spcBef>
                <a:spcPts val="320"/>
              </a:spcBef>
              <a:spcAft>
                <a:spcPts val="0"/>
              </a:spcAft>
              <a:buClr>
                <a:schemeClr val="dk1"/>
              </a:buClr>
              <a:buSzPts val="1600"/>
              <a:buFont typeface="Comic Sans MS"/>
              <a:buNone/>
              <a:defRPr b="1" sz="1600"/>
            </a:lvl5pPr>
            <a:lvl6pPr indent="-228600" lvl="5" marL="2743200" algn="l">
              <a:spcBef>
                <a:spcPts val="320"/>
              </a:spcBef>
              <a:spcAft>
                <a:spcPts val="0"/>
              </a:spcAft>
              <a:buClr>
                <a:schemeClr val="dk1"/>
              </a:buClr>
              <a:buSzPts val="1600"/>
              <a:buFont typeface="Comic Sans MS"/>
              <a:buNone/>
              <a:defRPr b="1" sz="1600"/>
            </a:lvl6pPr>
            <a:lvl7pPr indent="-228600" lvl="6" marL="3200400" algn="l">
              <a:spcBef>
                <a:spcPts val="320"/>
              </a:spcBef>
              <a:spcAft>
                <a:spcPts val="0"/>
              </a:spcAft>
              <a:buClr>
                <a:schemeClr val="dk1"/>
              </a:buClr>
              <a:buSzPts val="1600"/>
              <a:buFont typeface="Comic Sans MS"/>
              <a:buNone/>
              <a:defRPr b="1" sz="1600"/>
            </a:lvl7pPr>
            <a:lvl8pPr indent="-228600" lvl="7" marL="3657600" algn="l">
              <a:spcBef>
                <a:spcPts val="320"/>
              </a:spcBef>
              <a:spcAft>
                <a:spcPts val="0"/>
              </a:spcAft>
              <a:buClr>
                <a:schemeClr val="dk1"/>
              </a:buClr>
              <a:buSzPts val="1600"/>
              <a:buFont typeface="Comic Sans MS"/>
              <a:buNone/>
              <a:defRPr b="1" sz="1600"/>
            </a:lvl8pPr>
            <a:lvl9pPr indent="-228600" lvl="8" marL="4114800" algn="l">
              <a:spcBef>
                <a:spcPts val="320"/>
              </a:spcBef>
              <a:spcAft>
                <a:spcPts val="0"/>
              </a:spcAft>
              <a:buClr>
                <a:schemeClr val="dk1"/>
              </a:buClr>
              <a:buSzPts val="1600"/>
              <a:buFont typeface="Comic Sans MS"/>
              <a:buNone/>
              <a:defRPr b="1" sz="1600"/>
            </a:lvl9pPr>
          </a:lstStyle>
          <a:p/>
        </p:txBody>
      </p:sp>
      <p:sp>
        <p:nvSpPr>
          <p:cNvPr id="114" name="Google Shape;114;p2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Comic Sans MS"/>
              <a:buChar char="•"/>
              <a:defRPr sz="2400"/>
            </a:lvl1pPr>
            <a:lvl2pPr indent="-355600" lvl="1" marL="914400" algn="l">
              <a:spcBef>
                <a:spcPts val="400"/>
              </a:spcBef>
              <a:spcAft>
                <a:spcPts val="0"/>
              </a:spcAft>
              <a:buClr>
                <a:schemeClr val="dk1"/>
              </a:buClr>
              <a:buSzPts val="2000"/>
              <a:buFont typeface="Comic Sans MS"/>
              <a:buChar char="–"/>
              <a:defRPr sz="2000"/>
            </a:lvl2pPr>
            <a:lvl3pPr indent="-342900" lvl="2" marL="1371600" algn="l">
              <a:spcBef>
                <a:spcPts val="360"/>
              </a:spcBef>
              <a:spcAft>
                <a:spcPts val="0"/>
              </a:spcAft>
              <a:buClr>
                <a:schemeClr val="dk1"/>
              </a:buClr>
              <a:buSzPts val="1800"/>
              <a:buFont typeface="Comic Sans MS"/>
              <a:buChar char="•"/>
              <a:defRPr sz="1800"/>
            </a:lvl3pPr>
            <a:lvl4pPr indent="-330200" lvl="3" marL="1828800" algn="l">
              <a:spcBef>
                <a:spcPts val="320"/>
              </a:spcBef>
              <a:spcAft>
                <a:spcPts val="0"/>
              </a:spcAft>
              <a:buClr>
                <a:schemeClr val="dk1"/>
              </a:buClr>
              <a:buSzPts val="1600"/>
              <a:buFont typeface="Comic Sans MS"/>
              <a:buChar char="–"/>
              <a:defRPr sz="1600"/>
            </a:lvl4pPr>
            <a:lvl5pPr indent="-330200" lvl="4" marL="2286000" algn="l">
              <a:spcBef>
                <a:spcPts val="320"/>
              </a:spcBef>
              <a:spcAft>
                <a:spcPts val="0"/>
              </a:spcAft>
              <a:buClr>
                <a:schemeClr val="dk1"/>
              </a:buClr>
              <a:buSzPts val="1600"/>
              <a:buFont typeface="Comic Sans MS"/>
              <a:buChar char="»"/>
              <a:defRPr sz="1600"/>
            </a:lvl5pPr>
            <a:lvl6pPr indent="-330200" lvl="5" marL="2743200" algn="l">
              <a:spcBef>
                <a:spcPts val="320"/>
              </a:spcBef>
              <a:spcAft>
                <a:spcPts val="0"/>
              </a:spcAft>
              <a:buClr>
                <a:schemeClr val="dk1"/>
              </a:buClr>
              <a:buSzPts val="1600"/>
              <a:buFont typeface="Comic Sans MS"/>
              <a:buChar char="»"/>
              <a:defRPr sz="1600"/>
            </a:lvl6pPr>
            <a:lvl7pPr indent="-330200" lvl="6" marL="3200400" algn="l">
              <a:spcBef>
                <a:spcPts val="320"/>
              </a:spcBef>
              <a:spcAft>
                <a:spcPts val="0"/>
              </a:spcAft>
              <a:buClr>
                <a:schemeClr val="dk1"/>
              </a:buClr>
              <a:buSzPts val="1600"/>
              <a:buFont typeface="Comic Sans MS"/>
              <a:buChar char="»"/>
              <a:defRPr sz="1600"/>
            </a:lvl7pPr>
            <a:lvl8pPr indent="-330200" lvl="7" marL="3657600" algn="l">
              <a:spcBef>
                <a:spcPts val="320"/>
              </a:spcBef>
              <a:spcAft>
                <a:spcPts val="0"/>
              </a:spcAft>
              <a:buClr>
                <a:schemeClr val="dk1"/>
              </a:buClr>
              <a:buSzPts val="1600"/>
              <a:buFont typeface="Comic Sans MS"/>
              <a:buChar char="»"/>
              <a:defRPr sz="1600"/>
            </a:lvl8pPr>
            <a:lvl9pPr indent="-330200" lvl="8" marL="4114800" algn="l">
              <a:spcBef>
                <a:spcPts val="320"/>
              </a:spcBef>
              <a:spcAft>
                <a:spcPts val="0"/>
              </a:spcAft>
              <a:buClr>
                <a:schemeClr val="dk1"/>
              </a:buClr>
              <a:buSzPts val="1600"/>
              <a:buFont typeface="Comic Sans MS"/>
              <a:buChar char="»"/>
              <a:defRPr sz="1600"/>
            </a:lvl9pPr>
          </a:lstStyle>
          <a:p/>
        </p:txBody>
      </p:sp>
      <p:sp>
        <p:nvSpPr>
          <p:cNvPr id="115" name="Google Shape;115;p28"/>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28"/>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8"/>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8" name="Shape 118"/>
        <p:cNvGrpSpPr/>
        <p:nvPr/>
      </p:nvGrpSpPr>
      <p:grpSpPr>
        <a:xfrm>
          <a:off x="0" y="0"/>
          <a:ext cx="0" cy="0"/>
          <a:chOff x="0" y="0"/>
          <a:chExt cx="0" cy="0"/>
        </a:xfrm>
      </p:grpSpPr>
      <p:sp>
        <p:nvSpPr>
          <p:cNvPr id="119" name="Google Shape;119;p29"/>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0" name="Google Shape;120;p29"/>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9"/>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29"/>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3" name="Shape 123"/>
        <p:cNvGrpSpPr/>
        <p:nvPr/>
      </p:nvGrpSpPr>
      <p:grpSpPr>
        <a:xfrm>
          <a:off x="0" y="0"/>
          <a:ext cx="0" cy="0"/>
          <a:chOff x="0" y="0"/>
          <a:chExt cx="0" cy="0"/>
        </a:xfrm>
      </p:grpSpPr>
      <p:sp>
        <p:nvSpPr>
          <p:cNvPr id="124" name="Google Shape;124;p30"/>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30"/>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30"/>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27" name="Shape 127"/>
        <p:cNvGrpSpPr/>
        <p:nvPr/>
      </p:nvGrpSpPr>
      <p:grpSpPr>
        <a:xfrm>
          <a:off x="0" y="0"/>
          <a:ext cx="0" cy="0"/>
          <a:chOff x="0" y="0"/>
          <a:chExt cx="0" cy="0"/>
        </a:xfrm>
      </p:grpSpPr>
      <p:sp>
        <p:nvSpPr>
          <p:cNvPr id="128" name="Google Shape;128;p3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9" name="Google Shape;129;p3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Comic Sans MS"/>
              <a:buChar char="•"/>
              <a:defRPr sz="3200"/>
            </a:lvl1pPr>
            <a:lvl2pPr indent="-406400" lvl="1" marL="914400" algn="l">
              <a:spcBef>
                <a:spcPts val="560"/>
              </a:spcBef>
              <a:spcAft>
                <a:spcPts val="0"/>
              </a:spcAft>
              <a:buClr>
                <a:schemeClr val="dk1"/>
              </a:buClr>
              <a:buSzPts val="2800"/>
              <a:buFont typeface="Comic Sans MS"/>
              <a:buChar char="–"/>
              <a:defRPr sz="2800"/>
            </a:lvl2pPr>
            <a:lvl3pPr indent="-381000" lvl="2" marL="1371600" algn="l">
              <a:spcBef>
                <a:spcPts val="480"/>
              </a:spcBef>
              <a:spcAft>
                <a:spcPts val="0"/>
              </a:spcAft>
              <a:buClr>
                <a:schemeClr val="dk1"/>
              </a:buClr>
              <a:buSzPts val="2400"/>
              <a:buFont typeface="Comic Sans MS"/>
              <a:buChar char="•"/>
              <a:defRPr sz="2400"/>
            </a:lvl3pPr>
            <a:lvl4pPr indent="-355600" lvl="3" marL="1828800" algn="l">
              <a:spcBef>
                <a:spcPts val="400"/>
              </a:spcBef>
              <a:spcAft>
                <a:spcPts val="0"/>
              </a:spcAft>
              <a:buClr>
                <a:schemeClr val="dk1"/>
              </a:buClr>
              <a:buSzPts val="2000"/>
              <a:buFont typeface="Comic Sans MS"/>
              <a:buChar char="–"/>
              <a:defRPr sz="2000"/>
            </a:lvl4pPr>
            <a:lvl5pPr indent="-355600" lvl="4" marL="2286000" algn="l">
              <a:spcBef>
                <a:spcPts val="400"/>
              </a:spcBef>
              <a:spcAft>
                <a:spcPts val="0"/>
              </a:spcAft>
              <a:buClr>
                <a:schemeClr val="dk1"/>
              </a:buClr>
              <a:buSzPts val="2000"/>
              <a:buFont typeface="Comic Sans MS"/>
              <a:buChar char="»"/>
              <a:defRPr sz="2000"/>
            </a:lvl5pPr>
            <a:lvl6pPr indent="-355600" lvl="5" marL="2743200" algn="l">
              <a:spcBef>
                <a:spcPts val="400"/>
              </a:spcBef>
              <a:spcAft>
                <a:spcPts val="0"/>
              </a:spcAft>
              <a:buClr>
                <a:schemeClr val="dk1"/>
              </a:buClr>
              <a:buSzPts val="2000"/>
              <a:buFont typeface="Comic Sans MS"/>
              <a:buChar char="»"/>
              <a:defRPr sz="2000"/>
            </a:lvl6pPr>
            <a:lvl7pPr indent="-355600" lvl="6" marL="3200400" algn="l">
              <a:spcBef>
                <a:spcPts val="400"/>
              </a:spcBef>
              <a:spcAft>
                <a:spcPts val="0"/>
              </a:spcAft>
              <a:buClr>
                <a:schemeClr val="dk1"/>
              </a:buClr>
              <a:buSzPts val="2000"/>
              <a:buFont typeface="Comic Sans MS"/>
              <a:buChar char="»"/>
              <a:defRPr sz="2000"/>
            </a:lvl7pPr>
            <a:lvl8pPr indent="-355600" lvl="7" marL="3657600" algn="l">
              <a:spcBef>
                <a:spcPts val="400"/>
              </a:spcBef>
              <a:spcAft>
                <a:spcPts val="0"/>
              </a:spcAft>
              <a:buClr>
                <a:schemeClr val="dk1"/>
              </a:buClr>
              <a:buSzPts val="2000"/>
              <a:buFont typeface="Comic Sans MS"/>
              <a:buChar char="»"/>
              <a:defRPr sz="2000"/>
            </a:lvl8pPr>
            <a:lvl9pPr indent="-355600" lvl="8" marL="4114800" algn="l">
              <a:spcBef>
                <a:spcPts val="400"/>
              </a:spcBef>
              <a:spcAft>
                <a:spcPts val="0"/>
              </a:spcAft>
              <a:buClr>
                <a:schemeClr val="dk1"/>
              </a:buClr>
              <a:buSzPts val="2000"/>
              <a:buFont typeface="Comic Sans MS"/>
              <a:buChar char="»"/>
              <a:defRPr sz="2000"/>
            </a:lvl9pPr>
          </a:lstStyle>
          <a:p/>
        </p:txBody>
      </p:sp>
      <p:sp>
        <p:nvSpPr>
          <p:cNvPr id="130" name="Google Shape;130;p3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Comic Sans MS"/>
              <a:buNone/>
              <a:defRPr sz="1400"/>
            </a:lvl1pPr>
            <a:lvl2pPr indent="-228600" lvl="1" marL="914400" algn="l">
              <a:spcBef>
                <a:spcPts val="240"/>
              </a:spcBef>
              <a:spcAft>
                <a:spcPts val="0"/>
              </a:spcAft>
              <a:buClr>
                <a:schemeClr val="dk1"/>
              </a:buClr>
              <a:buSzPts val="1200"/>
              <a:buFont typeface="Comic Sans MS"/>
              <a:buNone/>
              <a:defRPr sz="1200"/>
            </a:lvl2pPr>
            <a:lvl3pPr indent="-228600" lvl="2" marL="1371600" algn="l">
              <a:spcBef>
                <a:spcPts val="200"/>
              </a:spcBef>
              <a:spcAft>
                <a:spcPts val="0"/>
              </a:spcAft>
              <a:buClr>
                <a:schemeClr val="dk1"/>
              </a:buClr>
              <a:buSzPts val="1000"/>
              <a:buFont typeface="Comic Sans MS"/>
              <a:buNone/>
              <a:defRPr sz="1000"/>
            </a:lvl3pPr>
            <a:lvl4pPr indent="-228600" lvl="3" marL="1828800" algn="l">
              <a:spcBef>
                <a:spcPts val="180"/>
              </a:spcBef>
              <a:spcAft>
                <a:spcPts val="0"/>
              </a:spcAft>
              <a:buClr>
                <a:schemeClr val="dk1"/>
              </a:buClr>
              <a:buSzPts val="900"/>
              <a:buFont typeface="Comic Sans MS"/>
              <a:buNone/>
              <a:defRPr sz="900"/>
            </a:lvl4pPr>
            <a:lvl5pPr indent="-228600" lvl="4" marL="2286000" algn="l">
              <a:spcBef>
                <a:spcPts val="180"/>
              </a:spcBef>
              <a:spcAft>
                <a:spcPts val="0"/>
              </a:spcAft>
              <a:buClr>
                <a:schemeClr val="dk1"/>
              </a:buClr>
              <a:buSzPts val="900"/>
              <a:buFont typeface="Comic Sans MS"/>
              <a:buNone/>
              <a:defRPr sz="900"/>
            </a:lvl5pPr>
            <a:lvl6pPr indent="-228600" lvl="5" marL="2743200" algn="l">
              <a:spcBef>
                <a:spcPts val="180"/>
              </a:spcBef>
              <a:spcAft>
                <a:spcPts val="0"/>
              </a:spcAft>
              <a:buClr>
                <a:schemeClr val="dk1"/>
              </a:buClr>
              <a:buSzPts val="900"/>
              <a:buFont typeface="Comic Sans MS"/>
              <a:buNone/>
              <a:defRPr sz="900"/>
            </a:lvl6pPr>
            <a:lvl7pPr indent="-228600" lvl="6" marL="3200400" algn="l">
              <a:spcBef>
                <a:spcPts val="180"/>
              </a:spcBef>
              <a:spcAft>
                <a:spcPts val="0"/>
              </a:spcAft>
              <a:buClr>
                <a:schemeClr val="dk1"/>
              </a:buClr>
              <a:buSzPts val="900"/>
              <a:buFont typeface="Comic Sans MS"/>
              <a:buNone/>
              <a:defRPr sz="900"/>
            </a:lvl7pPr>
            <a:lvl8pPr indent="-228600" lvl="7" marL="3657600" algn="l">
              <a:spcBef>
                <a:spcPts val="180"/>
              </a:spcBef>
              <a:spcAft>
                <a:spcPts val="0"/>
              </a:spcAft>
              <a:buClr>
                <a:schemeClr val="dk1"/>
              </a:buClr>
              <a:buSzPts val="900"/>
              <a:buFont typeface="Comic Sans MS"/>
              <a:buNone/>
              <a:defRPr sz="900"/>
            </a:lvl8pPr>
            <a:lvl9pPr indent="-228600" lvl="8" marL="4114800" algn="l">
              <a:spcBef>
                <a:spcPts val="180"/>
              </a:spcBef>
              <a:spcAft>
                <a:spcPts val="0"/>
              </a:spcAft>
              <a:buClr>
                <a:schemeClr val="dk1"/>
              </a:buClr>
              <a:buSzPts val="900"/>
              <a:buFont typeface="Comic Sans MS"/>
              <a:buNone/>
              <a:defRPr sz="900"/>
            </a:lvl9pPr>
          </a:lstStyle>
          <a:p/>
        </p:txBody>
      </p:sp>
      <p:sp>
        <p:nvSpPr>
          <p:cNvPr id="131" name="Google Shape;131;p31"/>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31"/>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31"/>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4" name="Shape 134"/>
        <p:cNvGrpSpPr/>
        <p:nvPr/>
      </p:nvGrpSpPr>
      <p:grpSpPr>
        <a:xfrm>
          <a:off x="0" y="0"/>
          <a:ext cx="0" cy="0"/>
          <a:chOff x="0" y="0"/>
          <a:chExt cx="0" cy="0"/>
        </a:xfrm>
      </p:grpSpPr>
      <p:sp>
        <p:nvSpPr>
          <p:cNvPr id="135" name="Google Shape;135;p3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6" name="Google Shape;136;p32"/>
          <p:cNvSpPr/>
          <p:nvPr>
            <p:ph idx="2" type="pic"/>
          </p:nvPr>
        </p:nvSpPr>
        <p:spPr>
          <a:xfrm>
            <a:off x="1792288" y="612775"/>
            <a:ext cx="5486400" cy="4114800"/>
          </a:xfrm>
          <a:prstGeom prst="rect">
            <a:avLst/>
          </a:prstGeom>
          <a:noFill/>
          <a:ln>
            <a:noFill/>
          </a:ln>
        </p:spPr>
      </p:sp>
      <p:sp>
        <p:nvSpPr>
          <p:cNvPr id="137" name="Google Shape;137;p3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Comic Sans MS"/>
              <a:buNone/>
              <a:defRPr sz="1400"/>
            </a:lvl1pPr>
            <a:lvl2pPr indent="-228600" lvl="1" marL="914400" algn="l">
              <a:spcBef>
                <a:spcPts val="240"/>
              </a:spcBef>
              <a:spcAft>
                <a:spcPts val="0"/>
              </a:spcAft>
              <a:buClr>
                <a:schemeClr val="dk1"/>
              </a:buClr>
              <a:buSzPts val="1200"/>
              <a:buFont typeface="Comic Sans MS"/>
              <a:buNone/>
              <a:defRPr sz="1200"/>
            </a:lvl2pPr>
            <a:lvl3pPr indent="-228600" lvl="2" marL="1371600" algn="l">
              <a:spcBef>
                <a:spcPts val="200"/>
              </a:spcBef>
              <a:spcAft>
                <a:spcPts val="0"/>
              </a:spcAft>
              <a:buClr>
                <a:schemeClr val="dk1"/>
              </a:buClr>
              <a:buSzPts val="1000"/>
              <a:buFont typeface="Comic Sans MS"/>
              <a:buNone/>
              <a:defRPr sz="1000"/>
            </a:lvl3pPr>
            <a:lvl4pPr indent="-228600" lvl="3" marL="1828800" algn="l">
              <a:spcBef>
                <a:spcPts val="180"/>
              </a:spcBef>
              <a:spcAft>
                <a:spcPts val="0"/>
              </a:spcAft>
              <a:buClr>
                <a:schemeClr val="dk1"/>
              </a:buClr>
              <a:buSzPts val="900"/>
              <a:buFont typeface="Comic Sans MS"/>
              <a:buNone/>
              <a:defRPr sz="900"/>
            </a:lvl4pPr>
            <a:lvl5pPr indent="-228600" lvl="4" marL="2286000" algn="l">
              <a:spcBef>
                <a:spcPts val="180"/>
              </a:spcBef>
              <a:spcAft>
                <a:spcPts val="0"/>
              </a:spcAft>
              <a:buClr>
                <a:schemeClr val="dk1"/>
              </a:buClr>
              <a:buSzPts val="900"/>
              <a:buFont typeface="Comic Sans MS"/>
              <a:buNone/>
              <a:defRPr sz="900"/>
            </a:lvl5pPr>
            <a:lvl6pPr indent="-228600" lvl="5" marL="2743200" algn="l">
              <a:spcBef>
                <a:spcPts val="180"/>
              </a:spcBef>
              <a:spcAft>
                <a:spcPts val="0"/>
              </a:spcAft>
              <a:buClr>
                <a:schemeClr val="dk1"/>
              </a:buClr>
              <a:buSzPts val="900"/>
              <a:buFont typeface="Comic Sans MS"/>
              <a:buNone/>
              <a:defRPr sz="900"/>
            </a:lvl6pPr>
            <a:lvl7pPr indent="-228600" lvl="6" marL="3200400" algn="l">
              <a:spcBef>
                <a:spcPts val="180"/>
              </a:spcBef>
              <a:spcAft>
                <a:spcPts val="0"/>
              </a:spcAft>
              <a:buClr>
                <a:schemeClr val="dk1"/>
              </a:buClr>
              <a:buSzPts val="900"/>
              <a:buFont typeface="Comic Sans MS"/>
              <a:buNone/>
              <a:defRPr sz="900"/>
            </a:lvl7pPr>
            <a:lvl8pPr indent="-228600" lvl="7" marL="3657600" algn="l">
              <a:spcBef>
                <a:spcPts val="180"/>
              </a:spcBef>
              <a:spcAft>
                <a:spcPts val="0"/>
              </a:spcAft>
              <a:buClr>
                <a:schemeClr val="dk1"/>
              </a:buClr>
              <a:buSzPts val="900"/>
              <a:buFont typeface="Comic Sans MS"/>
              <a:buNone/>
              <a:defRPr sz="900"/>
            </a:lvl8pPr>
            <a:lvl9pPr indent="-228600" lvl="8" marL="4114800" algn="l">
              <a:spcBef>
                <a:spcPts val="180"/>
              </a:spcBef>
              <a:spcAft>
                <a:spcPts val="0"/>
              </a:spcAft>
              <a:buClr>
                <a:schemeClr val="dk1"/>
              </a:buClr>
              <a:buSzPts val="900"/>
              <a:buFont typeface="Comic Sans MS"/>
              <a:buNone/>
              <a:defRPr sz="900"/>
            </a:lvl9pPr>
          </a:lstStyle>
          <a:p/>
        </p:txBody>
      </p:sp>
      <p:sp>
        <p:nvSpPr>
          <p:cNvPr id="138" name="Google Shape;138;p32"/>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32"/>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32"/>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Comic Sans MS"/>
                <a:ea typeface="Comic Sans MS"/>
                <a:cs typeface="Comic Sans MS"/>
                <a:sym typeface="Comic Sans MS"/>
              </a:defRPr>
            </a:lvl1pPr>
            <a:lvl2pPr indent="0" lvl="1" marL="0" algn="r">
              <a:spcBef>
                <a:spcPts val="0"/>
              </a:spcBef>
              <a:spcAft>
                <a:spcPts val="0"/>
              </a:spcAft>
              <a:buNone/>
              <a:defRPr sz="1400">
                <a:solidFill>
                  <a:schemeClr val="dk1"/>
                </a:solidFill>
                <a:latin typeface="Comic Sans MS"/>
                <a:ea typeface="Comic Sans MS"/>
                <a:cs typeface="Comic Sans MS"/>
                <a:sym typeface="Comic Sans MS"/>
              </a:defRPr>
            </a:lvl2pPr>
            <a:lvl3pPr indent="0" lvl="2" marL="0" algn="r">
              <a:spcBef>
                <a:spcPts val="0"/>
              </a:spcBef>
              <a:spcAft>
                <a:spcPts val="0"/>
              </a:spcAft>
              <a:buNone/>
              <a:defRPr sz="1400">
                <a:solidFill>
                  <a:schemeClr val="dk1"/>
                </a:solidFill>
                <a:latin typeface="Comic Sans MS"/>
                <a:ea typeface="Comic Sans MS"/>
                <a:cs typeface="Comic Sans MS"/>
                <a:sym typeface="Comic Sans MS"/>
              </a:defRPr>
            </a:lvl3pPr>
            <a:lvl4pPr indent="0" lvl="3" marL="0" algn="r">
              <a:spcBef>
                <a:spcPts val="0"/>
              </a:spcBef>
              <a:spcAft>
                <a:spcPts val="0"/>
              </a:spcAft>
              <a:buNone/>
              <a:defRPr sz="1400">
                <a:solidFill>
                  <a:schemeClr val="dk1"/>
                </a:solidFill>
                <a:latin typeface="Comic Sans MS"/>
                <a:ea typeface="Comic Sans MS"/>
                <a:cs typeface="Comic Sans MS"/>
                <a:sym typeface="Comic Sans MS"/>
              </a:defRPr>
            </a:lvl4pPr>
            <a:lvl5pPr indent="0" lvl="4" marL="0" algn="r">
              <a:spcBef>
                <a:spcPts val="0"/>
              </a:spcBef>
              <a:spcAft>
                <a:spcPts val="0"/>
              </a:spcAft>
              <a:buNone/>
              <a:defRPr sz="1400">
                <a:solidFill>
                  <a:schemeClr val="dk1"/>
                </a:solidFill>
                <a:latin typeface="Comic Sans MS"/>
                <a:ea typeface="Comic Sans MS"/>
                <a:cs typeface="Comic Sans MS"/>
                <a:sym typeface="Comic Sans MS"/>
              </a:defRPr>
            </a:lvl5pPr>
            <a:lvl6pPr indent="0" lvl="5" marL="0" algn="r">
              <a:spcBef>
                <a:spcPts val="0"/>
              </a:spcBef>
              <a:spcAft>
                <a:spcPts val="0"/>
              </a:spcAft>
              <a:buNone/>
              <a:defRPr sz="1400">
                <a:solidFill>
                  <a:schemeClr val="dk1"/>
                </a:solidFill>
                <a:latin typeface="Comic Sans MS"/>
                <a:ea typeface="Comic Sans MS"/>
                <a:cs typeface="Comic Sans MS"/>
                <a:sym typeface="Comic Sans MS"/>
              </a:defRPr>
            </a:lvl6pPr>
            <a:lvl7pPr indent="0" lvl="6" marL="0" algn="r">
              <a:spcBef>
                <a:spcPts val="0"/>
              </a:spcBef>
              <a:spcAft>
                <a:spcPts val="0"/>
              </a:spcAft>
              <a:buNone/>
              <a:defRPr sz="1400">
                <a:solidFill>
                  <a:schemeClr val="dk1"/>
                </a:solidFill>
                <a:latin typeface="Comic Sans MS"/>
                <a:ea typeface="Comic Sans MS"/>
                <a:cs typeface="Comic Sans MS"/>
                <a:sym typeface="Comic Sans MS"/>
              </a:defRPr>
            </a:lvl7pPr>
            <a:lvl8pPr indent="0" lvl="7" marL="0" algn="r">
              <a:spcBef>
                <a:spcPts val="0"/>
              </a:spcBef>
              <a:spcAft>
                <a:spcPts val="0"/>
              </a:spcAft>
              <a:buNone/>
              <a:defRPr sz="1400">
                <a:solidFill>
                  <a:schemeClr val="dk1"/>
                </a:solidFill>
                <a:latin typeface="Comic Sans MS"/>
                <a:ea typeface="Comic Sans MS"/>
                <a:cs typeface="Comic Sans MS"/>
                <a:sym typeface="Comic Sans MS"/>
              </a:defRPr>
            </a:lvl8pPr>
            <a:lvl9pPr indent="0" lvl="8" marL="0" algn="r">
              <a:spcBef>
                <a:spcPts val="0"/>
              </a:spcBef>
              <a:spcAft>
                <a:spcPts val="0"/>
              </a:spcAft>
              <a:buNone/>
              <a:defRPr sz="1400">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2" Type="http://schemas.openxmlformats.org/officeDocument/2006/relationships/theme" Target="../theme/theme2.xml"/><Relationship Id="rId9" Type="http://schemas.openxmlformats.org/officeDocument/2006/relationships/slideLayout" Target="../slideLayouts/slideLayout31.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9"/>
          <p:cNvSpPr/>
          <p:nvPr/>
        </p:nvSpPr>
        <p:spPr>
          <a:xfrm rot="-3172564">
            <a:off x="7777957" y="-15081"/>
            <a:ext cx="1162050" cy="2084387"/>
          </a:xfrm>
          <a:custGeom>
            <a:rect b="b" l="l" r="r" t="t"/>
            <a:pathLst>
              <a:path extrusionOk="0" h="3686" w="2903">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11" name="Google Shape;11;p9"/>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1pPr>
            <a:lvl2pPr lvl="1"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2pPr>
            <a:lvl3pPr lvl="2"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3pPr>
            <a:lvl4pPr lvl="3"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4pPr>
            <a:lvl5pPr lvl="4"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5pPr>
            <a:lvl6pPr lvl="5"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6pPr>
            <a:lvl7pPr lvl="6"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7pPr>
            <a:lvl8pPr lvl="7"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8pPr>
            <a:lvl9pPr lvl="8"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9pPr>
          </a:lstStyle>
          <a:p/>
        </p:txBody>
      </p:sp>
      <p:sp>
        <p:nvSpPr>
          <p:cNvPr id="12" name="Google Shape;12;p9"/>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omic Sans MS"/>
              <a:buChar char="•"/>
              <a:defRPr b="0" i="0" sz="3200" u="none" cap="none" strike="noStrike">
                <a:solidFill>
                  <a:schemeClr val="dk1"/>
                </a:solidFill>
                <a:latin typeface="Comic Sans MS"/>
                <a:ea typeface="Comic Sans MS"/>
                <a:cs typeface="Comic Sans MS"/>
                <a:sym typeface="Comic Sans MS"/>
              </a:defRPr>
            </a:lvl1pPr>
            <a:lvl2pPr indent="-406400" lvl="1" marL="914400" marR="0" rtl="0" algn="l">
              <a:spcBef>
                <a:spcPts val="560"/>
              </a:spcBef>
              <a:spcAft>
                <a:spcPts val="0"/>
              </a:spcAft>
              <a:buClr>
                <a:schemeClr val="dk1"/>
              </a:buClr>
              <a:buSzPts val="2800"/>
              <a:buFont typeface="Comic Sans MS"/>
              <a:buChar char="–"/>
              <a:defRPr b="0" i="0" sz="2800" u="none" cap="none" strike="noStrike">
                <a:solidFill>
                  <a:schemeClr val="dk1"/>
                </a:solidFill>
                <a:latin typeface="Comic Sans MS"/>
                <a:ea typeface="Comic Sans MS"/>
                <a:cs typeface="Comic Sans MS"/>
                <a:sym typeface="Comic Sans MS"/>
              </a:defRPr>
            </a:lvl2pPr>
            <a:lvl3pPr indent="-381000" lvl="2" marL="1371600" marR="0" rtl="0" algn="l">
              <a:spcBef>
                <a:spcPts val="480"/>
              </a:spcBef>
              <a:spcAft>
                <a:spcPts val="0"/>
              </a:spcAft>
              <a:buClr>
                <a:schemeClr val="dk1"/>
              </a:buClr>
              <a:buSzPts val="2400"/>
              <a:buFont typeface="Comic Sans MS"/>
              <a:buChar char="•"/>
              <a:defRPr b="0" i="0" sz="2400" u="none" cap="none" strike="noStrike">
                <a:solidFill>
                  <a:schemeClr val="dk1"/>
                </a:solidFill>
                <a:latin typeface="Comic Sans MS"/>
                <a:ea typeface="Comic Sans MS"/>
                <a:cs typeface="Comic Sans MS"/>
                <a:sym typeface="Comic Sans MS"/>
              </a:defRPr>
            </a:lvl3pPr>
            <a:lvl4pPr indent="-355600" lvl="3" marL="1828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4pPr>
            <a:lvl5pPr indent="-355600" lvl="4" marL="22860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5pPr>
            <a:lvl6pPr indent="-355600" lvl="5" marL="27432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6pPr>
            <a:lvl7pPr indent="-355600" lvl="6" marL="32004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7pPr>
            <a:lvl8pPr indent="-355600" lvl="7" marL="36576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8pPr>
            <a:lvl9pPr indent="-355600" lvl="8" marL="4114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9pPr>
          </a:lstStyle>
          <a:p/>
        </p:txBody>
      </p:sp>
      <p:sp>
        <p:nvSpPr>
          <p:cNvPr id="13" name="Google Shape;13;p9"/>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400">
                <a:solidFill>
                  <a:schemeClr val="dk1"/>
                </a:solidFill>
                <a:latin typeface="Comic Sans MS"/>
                <a:ea typeface="Comic Sans MS"/>
                <a:cs typeface="Comic Sans MS"/>
                <a:sym typeface="Comic Sans MS"/>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14" name="Google Shape;14;p9"/>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sz="1400">
                <a:solidFill>
                  <a:schemeClr val="dk1"/>
                </a:solidFill>
                <a:latin typeface="Comic Sans MS"/>
                <a:ea typeface="Comic Sans MS"/>
                <a:cs typeface="Comic Sans MS"/>
                <a:sym typeface="Comic Sans MS"/>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15" name="Google Shape;15;p9"/>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sz="1400" u="none">
                <a:solidFill>
                  <a:schemeClr val="dk1"/>
                </a:solidFill>
                <a:latin typeface="Comic Sans MS"/>
                <a:ea typeface="Comic Sans MS"/>
                <a:cs typeface="Comic Sans MS"/>
                <a:sym typeface="Comic Sans MS"/>
              </a:defRPr>
            </a:lvl1pPr>
            <a:lvl2pPr indent="0" lvl="1" marL="0" marR="0" rtl="0" algn="r">
              <a:spcBef>
                <a:spcPts val="0"/>
              </a:spcBef>
              <a:spcAft>
                <a:spcPts val="0"/>
              </a:spcAft>
              <a:buNone/>
              <a:defRPr b="0" sz="1400" u="none">
                <a:solidFill>
                  <a:schemeClr val="dk1"/>
                </a:solidFill>
                <a:latin typeface="Comic Sans MS"/>
                <a:ea typeface="Comic Sans MS"/>
                <a:cs typeface="Comic Sans MS"/>
                <a:sym typeface="Comic Sans MS"/>
              </a:defRPr>
            </a:lvl2pPr>
            <a:lvl3pPr indent="0" lvl="2" marL="0" marR="0" rtl="0" algn="r">
              <a:spcBef>
                <a:spcPts val="0"/>
              </a:spcBef>
              <a:spcAft>
                <a:spcPts val="0"/>
              </a:spcAft>
              <a:buNone/>
              <a:defRPr b="0" sz="1400" u="none">
                <a:solidFill>
                  <a:schemeClr val="dk1"/>
                </a:solidFill>
                <a:latin typeface="Comic Sans MS"/>
                <a:ea typeface="Comic Sans MS"/>
                <a:cs typeface="Comic Sans MS"/>
                <a:sym typeface="Comic Sans MS"/>
              </a:defRPr>
            </a:lvl3pPr>
            <a:lvl4pPr indent="0" lvl="3" marL="0" marR="0" rtl="0" algn="r">
              <a:spcBef>
                <a:spcPts val="0"/>
              </a:spcBef>
              <a:spcAft>
                <a:spcPts val="0"/>
              </a:spcAft>
              <a:buNone/>
              <a:defRPr b="0" sz="1400" u="none">
                <a:solidFill>
                  <a:schemeClr val="dk1"/>
                </a:solidFill>
                <a:latin typeface="Comic Sans MS"/>
                <a:ea typeface="Comic Sans MS"/>
                <a:cs typeface="Comic Sans MS"/>
                <a:sym typeface="Comic Sans MS"/>
              </a:defRPr>
            </a:lvl4pPr>
            <a:lvl5pPr indent="0" lvl="4" marL="0" marR="0" rtl="0" algn="r">
              <a:spcBef>
                <a:spcPts val="0"/>
              </a:spcBef>
              <a:spcAft>
                <a:spcPts val="0"/>
              </a:spcAft>
              <a:buNone/>
              <a:defRPr b="0" sz="1400" u="none">
                <a:solidFill>
                  <a:schemeClr val="dk1"/>
                </a:solidFill>
                <a:latin typeface="Comic Sans MS"/>
                <a:ea typeface="Comic Sans MS"/>
                <a:cs typeface="Comic Sans MS"/>
                <a:sym typeface="Comic Sans MS"/>
              </a:defRPr>
            </a:lvl5pPr>
            <a:lvl6pPr indent="0" lvl="5" marL="0" marR="0" rtl="0" algn="r">
              <a:spcBef>
                <a:spcPts val="0"/>
              </a:spcBef>
              <a:spcAft>
                <a:spcPts val="0"/>
              </a:spcAft>
              <a:buNone/>
              <a:defRPr b="0" sz="1400" u="none">
                <a:solidFill>
                  <a:schemeClr val="dk1"/>
                </a:solidFill>
                <a:latin typeface="Comic Sans MS"/>
                <a:ea typeface="Comic Sans MS"/>
                <a:cs typeface="Comic Sans MS"/>
                <a:sym typeface="Comic Sans MS"/>
              </a:defRPr>
            </a:lvl6pPr>
            <a:lvl7pPr indent="0" lvl="6" marL="0" marR="0" rtl="0" algn="r">
              <a:spcBef>
                <a:spcPts val="0"/>
              </a:spcBef>
              <a:spcAft>
                <a:spcPts val="0"/>
              </a:spcAft>
              <a:buNone/>
              <a:defRPr b="0" sz="1400" u="none">
                <a:solidFill>
                  <a:schemeClr val="dk1"/>
                </a:solidFill>
                <a:latin typeface="Comic Sans MS"/>
                <a:ea typeface="Comic Sans MS"/>
                <a:cs typeface="Comic Sans MS"/>
                <a:sym typeface="Comic Sans MS"/>
              </a:defRPr>
            </a:lvl7pPr>
            <a:lvl8pPr indent="0" lvl="7" marL="0" marR="0" rtl="0" algn="r">
              <a:spcBef>
                <a:spcPts val="0"/>
              </a:spcBef>
              <a:spcAft>
                <a:spcPts val="0"/>
              </a:spcAft>
              <a:buNone/>
              <a:defRPr b="0" sz="1400" u="none">
                <a:solidFill>
                  <a:schemeClr val="dk1"/>
                </a:solidFill>
                <a:latin typeface="Comic Sans MS"/>
                <a:ea typeface="Comic Sans MS"/>
                <a:cs typeface="Comic Sans MS"/>
                <a:sym typeface="Comic Sans MS"/>
              </a:defRPr>
            </a:lvl8pPr>
            <a:lvl9pPr indent="0" lvl="8" marL="0" marR="0" rtl="0" algn="r">
              <a:spcBef>
                <a:spcPts val="0"/>
              </a:spcBef>
              <a:spcAft>
                <a:spcPts val="0"/>
              </a:spcAft>
              <a:buNone/>
              <a:defRPr b="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
        <p:nvSpPr>
          <p:cNvPr id="16" name="Google Shape;16;p9"/>
          <p:cNvSpPr/>
          <p:nvPr/>
        </p:nvSpPr>
        <p:spPr>
          <a:xfrm rot="-3172564">
            <a:off x="7865269" y="24607"/>
            <a:ext cx="1165225" cy="2097087"/>
          </a:xfrm>
          <a:custGeom>
            <a:rect b="b" l="l" r="r" t="t"/>
            <a:pathLst>
              <a:path extrusionOk="0" h="3703" w="2911">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17" name="Google Shape;17;p9"/>
          <p:cNvSpPr/>
          <p:nvPr/>
        </p:nvSpPr>
        <p:spPr>
          <a:xfrm rot="-3172564">
            <a:off x="7831138" y="192088"/>
            <a:ext cx="1025525" cy="1571625"/>
          </a:xfrm>
          <a:custGeom>
            <a:rect b="b" l="l" r="r" t="t"/>
            <a:pathLst>
              <a:path extrusionOk="0" h="2777" w="2561">
                <a:moveTo>
                  <a:pt x="0" y="2485"/>
                </a:moveTo>
                <a:lnTo>
                  <a:pt x="432" y="2553"/>
                </a:lnTo>
                <a:lnTo>
                  <a:pt x="736" y="2777"/>
                </a:lnTo>
                <a:lnTo>
                  <a:pt x="2561" y="399"/>
                </a:lnTo>
                <a:lnTo>
                  <a:pt x="2118" y="82"/>
                </a:lnTo>
                <a:lnTo>
                  <a:pt x="1898" y="0"/>
                </a:lnTo>
                <a:lnTo>
                  <a:pt x="0" y="2485"/>
                </a:lnTo>
                <a:lnTo>
                  <a:pt x="0" y="248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nvGrpSpPr>
          <p:cNvPr id="18" name="Google Shape;18;p9"/>
          <p:cNvGrpSpPr/>
          <p:nvPr/>
        </p:nvGrpSpPr>
        <p:grpSpPr>
          <a:xfrm>
            <a:off x="7938" y="5540375"/>
            <a:ext cx="1784350" cy="1246188"/>
            <a:chOff x="5" y="3490"/>
            <a:chExt cx="1124" cy="785"/>
          </a:xfrm>
        </p:grpSpPr>
        <p:sp>
          <p:nvSpPr>
            <p:cNvPr id="19" name="Google Shape;19;p9"/>
            <p:cNvSpPr/>
            <p:nvPr/>
          </p:nvSpPr>
          <p:spPr>
            <a:xfrm>
              <a:off x="24" y="3505"/>
              <a:ext cx="1089" cy="649"/>
            </a:xfrm>
            <a:custGeom>
              <a:rect b="b" l="l" r="r" t="t"/>
              <a:pathLst>
                <a:path extrusionOk="0" h="1298" w="2177">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20" name="Google Shape;20;p9"/>
            <p:cNvSpPr/>
            <p:nvPr/>
          </p:nvSpPr>
          <p:spPr>
            <a:xfrm>
              <a:off x="1022" y="3582"/>
              <a:ext cx="71" cy="129"/>
            </a:xfrm>
            <a:custGeom>
              <a:rect b="b" l="l" r="r" t="t"/>
              <a:pathLst>
                <a:path extrusionOk="0" h="258" w="143">
                  <a:moveTo>
                    <a:pt x="0" y="7"/>
                  </a:moveTo>
                  <a:lnTo>
                    <a:pt x="120" y="0"/>
                  </a:lnTo>
                  <a:lnTo>
                    <a:pt x="143" y="233"/>
                  </a:lnTo>
                  <a:lnTo>
                    <a:pt x="8" y="258"/>
                  </a:lnTo>
                  <a:lnTo>
                    <a:pt x="0" y="7"/>
                  </a:lnTo>
                  <a:lnTo>
                    <a:pt x="0" y="7"/>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21" name="Google Shape;21;p9"/>
            <p:cNvSpPr/>
            <p:nvPr/>
          </p:nvSpPr>
          <p:spPr>
            <a:xfrm>
              <a:off x="20" y="3774"/>
              <a:ext cx="792" cy="410"/>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22" name="Google Shape;22;p9"/>
            <p:cNvSpPr/>
            <p:nvPr/>
          </p:nvSpPr>
          <p:spPr>
            <a:xfrm>
              <a:off x="129" y="3808"/>
              <a:ext cx="525" cy="374"/>
            </a:xfrm>
            <a:custGeom>
              <a:rect b="b" l="l" r="r" t="t"/>
              <a:pathLst>
                <a:path extrusionOk="0" h="747" w="1049">
                  <a:moveTo>
                    <a:pt x="0" y="325"/>
                  </a:moveTo>
                  <a:lnTo>
                    <a:pt x="922" y="747"/>
                  </a:lnTo>
                  <a:lnTo>
                    <a:pt x="939" y="534"/>
                  </a:lnTo>
                  <a:lnTo>
                    <a:pt x="1049" y="422"/>
                  </a:lnTo>
                  <a:lnTo>
                    <a:pt x="78" y="0"/>
                  </a:lnTo>
                  <a:lnTo>
                    <a:pt x="0" y="127"/>
                  </a:lnTo>
                  <a:lnTo>
                    <a:pt x="0" y="325"/>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23" name="Google Shape;23;p9"/>
            <p:cNvSpPr/>
            <p:nvPr/>
          </p:nvSpPr>
          <p:spPr>
            <a:xfrm>
              <a:off x="485" y="3532"/>
              <a:ext cx="135" cy="121"/>
            </a:xfrm>
            <a:custGeom>
              <a:rect b="b" l="l" r="r" t="t"/>
              <a:pathLst>
                <a:path extrusionOk="0" h="241" w="272">
                  <a:moveTo>
                    <a:pt x="0" y="28"/>
                  </a:moveTo>
                  <a:lnTo>
                    <a:pt x="160" y="0"/>
                  </a:lnTo>
                  <a:lnTo>
                    <a:pt x="251" y="36"/>
                  </a:lnTo>
                  <a:lnTo>
                    <a:pt x="272" y="139"/>
                  </a:lnTo>
                  <a:lnTo>
                    <a:pt x="164" y="146"/>
                  </a:lnTo>
                  <a:lnTo>
                    <a:pt x="32" y="241"/>
                  </a:lnTo>
                  <a:lnTo>
                    <a:pt x="0" y="28"/>
                  </a:lnTo>
                  <a:lnTo>
                    <a:pt x="0" y="28"/>
                  </a:lnTo>
                  <a:close/>
                </a:path>
              </a:pathLst>
            </a:custGeom>
            <a:solidFill>
              <a:schemeClr val="hlink"/>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24" name="Google Shape;24;p9"/>
            <p:cNvSpPr/>
            <p:nvPr/>
          </p:nvSpPr>
          <p:spPr>
            <a:xfrm>
              <a:off x="641" y="4163"/>
              <a:ext cx="76" cy="112"/>
            </a:xfrm>
            <a:custGeom>
              <a:rect b="b" l="l" r="r" t="t"/>
              <a:pathLst>
                <a:path extrusionOk="0" h="224" w="152">
                  <a:moveTo>
                    <a:pt x="152" y="4"/>
                  </a:moveTo>
                  <a:lnTo>
                    <a:pt x="152" y="224"/>
                  </a:lnTo>
                  <a:lnTo>
                    <a:pt x="0" y="8"/>
                  </a:lnTo>
                  <a:lnTo>
                    <a:pt x="72" y="0"/>
                  </a:lnTo>
                  <a:lnTo>
                    <a:pt x="152" y="4"/>
                  </a:lnTo>
                  <a:lnTo>
                    <a:pt x="152" y="4"/>
                  </a:lnTo>
                  <a:close/>
                </a:path>
              </a:pathLst>
            </a:custGeom>
            <a:solidFill>
              <a:schemeClr val="hlink"/>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25" name="Google Shape;25;p9"/>
            <p:cNvSpPr/>
            <p:nvPr/>
          </p:nvSpPr>
          <p:spPr>
            <a:xfrm>
              <a:off x="504" y="3607"/>
              <a:ext cx="193" cy="383"/>
            </a:xfrm>
            <a:custGeom>
              <a:rect b="b" l="l" r="r" t="t"/>
              <a:pathLst>
                <a:path extrusionOk="0" h="764" w="386">
                  <a:moveTo>
                    <a:pt x="0" y="80"/>
                  </a:moveTo>
                  <a:lnTo>
                    <a:pt x="87" y="0"/>
                  </a:lnTo>
                  <a:lnTo>
                    <a:pt x="232" y="6"/>
                  </a:lnTo>
                  <a:lnTo>
                    <a:pt x="386" y="764"/>
                  </a:lnTo>
                  <a:lnTo>
                    <a:pt x="279" y="720"/>
                  </a:lnTo>
                  <a:lnTo>
                    <a:pt x="152" y="677"/>
                  </a:lnTo>
                  <a:lnTo>
                    <a:pt x="0" y="80"/>
                  </a:lnTo>
                  <a:lnTo>
                    <a:pt x="0" y="80"/>
                  </a:lnTo>
                  <a:close/>
                </a:path>
              </a:pathLst>
            </a:cu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26" name="Google Shape;26;p9"/>
            <p:cNvSpPr/>
            <p:nvPr/>
          </p:nvSpPr>
          <p:spPr>
            <a:xfrm>
              <a:off x="668" y="3590"/>
              <a:ext cx="364" cy="174"/>
            </a:xfrm>
            <a:custGeom>
              <a:rect b="b" l="l" r="r" t="t"/>
              <a:pathLst>
                <a:path extrusionOk="0" h="348" w="728">
                  <a:moveTo>
                    <a:pt x="692" y="0"/>
                  </a:moveTo>
                  <a:lnTo>
                    <a:pt x="0" y="106"/>
                  </a:lnTo>
                  <a:lnTo>
                    <a:pt x="28" y="348"/>
                  </a:lnTo>
                  <a:lnTo>
                    <a:pt x="715" y="237"/>
                  </a:lnTo>
                  <a:lnTo>
                    <a:pt x="728" y="43"/>
                  </a:lnTo>
                  <a:lnTo>
                    <a:pt x="692" y="0"/>
                  </a:lnTo>
                  <a:lnTo>
                    <a:pt x="692" y="0"/>
                  </a:lnTo>
                  <a:close/>
                </a:path>
              </a:pathLst>
            </a:custGeom>
            <a:solidFill>
              <a:schemeClr val="l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27" name="Google Shape;27;p9"/>
            <p:cNvSpPr/>
            <p:nvPr/>
          </p:nvSpPr>
          <p:spPr>
            <a:xfrm>
              <a:off x="347" y="3693"/>
              <a:ext cx="156" cy="67"/>
            </a:xfrm>
            <a:custGeom>
              <a:rect b="b" l="l" r="r" t="t"/>
              <a:pathLst>
                <a:path extrusionOk="0" h="135" w="312">
                  <a:moveTo>
                    <a:pt x="272" y="0"/>
                  </a:moveTo>
                  <a:lnTo>
                    <a:pt x="0" y="78"/>
                  </a:lnTo>
                  <a:lnTo>
                    <a:pt x="312" y="135"/>
                  </a:lnTo>
                  <a:lnTo>
                    <a:pt x="272" y="0"/>
                  </a:lnTo>
                  <a:lnTo>
                    <a:pt x="272" y="0"/>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nvGrpSpPr>
            <p:cNvPr id="28" name="Google Shape;28;p9"/>
            <p:cNvGrpSpPr/>
            <p:nvPr/>
          </p:nvGrpSpPr>
          <p:grpSpPr>
            <a:xfrm>
              <a:off x="5" y="3490"/>
              <a:ext cx="1124" cy="780"/>
              <a:chOff x="5" y="3490"/>
              <a:chExt cx="1124" cy="780"/>
            </a:xfrm>
          </p:grpSpPr>
          <p:grpSp>
            <p:nvGrpSpPr>
              <p:cNvPr id="29" name="Google Shape;29;p9"/>
              <p:cNvGrpSpPr/>
              <p:nvPr/>
            </p:nvGrpSpPr>
            <p:grpSpPr>
              <a:xfrm>
                <a:off x="499" y="3562"/>
                <a:ext cx="548" cy="708"/>
                <a:chOff x="499" y="3562"/>
                <a:chExt cx="548" cy="708"/>
              </a:xfrm>
            </p:grpSpPr>
            <p:sp>
              <p:nvSpPr>
                <p:cNvPr id="30" name="Google Shape;30;p9"/>
                <p:cNvSpPr/>
                <p:nvPr/>
              </p:nvSpPr>
              <p:spPr>
                <a:xfrm>
                  <a:off x="499" y="3587"/>
                  <a:ext cx="157" cy="87"/>
                </a:xfrm>
                <a:custGeom>
                  <a:rect b="b" l="l" r="r" t="t"/>
                  <a:pathLst>
                    <a:path extrusionOk="0" h="175" w="313">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1" name="Google Shape;31;p9"/>
                <p:cNvSpPr/>
                <p:nvPr/>
              </p:nvSpPr>
              <p:spPr>
                <a:xfrm>
                  <a:off x="636" y="4137"/>
                  <a:ext cx="115" cy="133"/>
                </a:xfrm>
                <a:custGeom>
                  <a:rect b="b" l="l" r="r" t="t"/>
                  <a:pathLst>
                    <a:path extrusionOk="0" h="266" w="230">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2" name="Google Shape;32;p9"/>
                <p:cNvSpPr/>
                <p:nvPr/>
              </p:nvSpPr>
              <p:spPr>
                <a:xfrm>
                  <a:off x="1004" y="3562"/>
                  <a:ext cx="43" cy="117"/>
                </a:xfrm>
                <a:custGeom>
                  <a:rect b="b" l="l" r="r" t="t"/>
                  <a:pathLst>
                    <a:path extrusionOk="0" h="234" w="87">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sp>
            <p:nvSpPr>
              <p:cNvPr id="33" name="Google Shape;33;p9"/>
              <p:cNvSpPr/>
              <p:nvPr/>
            </p:nvSpPr>
            <p:spPr>
              <a:xfrm>
                <a:off x="76" y="3732"/>
                <a:ext cx="595" cy="250"/>
              </a:xfrm>
              <a:custGeom>
                <a:rect b="b" l="l" r="r" t="t"/>
                <a:pathLst>
                  <a:path extrusionOk="0" h="500" w="1190">
                    <a:moveTo>
                      <a:pt x="100" y="0"/>
                    </a:moveTo>
                    <a:lnTo>
                      <a:pt x="1190" y="490"/>
                    </a:lnTo>
                    <a:lnTo>
                      <a:pt x="1076" y="500"/>
                    </a:lnTo>
                    <a:lnTo>
                      <a:pt x="0" y="27"/>
                    </a:lnTo>
                    <a:lnTo>
                      <a:pt x="100" y="0"/>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4" name="Google Shape;34;p9"/>
              <p:cNvSpPr/>
              <p:nvPr/>
            </p:nvSpPr>
            <p:spPr>
              <a:xfrm>
                <a:off x="260" y="3886"/>
                <a:ext cx="244" cy="148"/>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5" name="Google Shape;35;p9"/>
              <p:cNvSpPr/>
              <p:nvPr/>
            </p:nvSpPr>
            <p:spPr>
              <a:xfrm>
                <a:off x="565" y="3680"/>
                <a:ext cx="107" cy="238"/>
              </a:xfrm>
              <a:custGeom>
                <a:rect b="b" l="l" r="r" t="t"/>
                <a:pathLst>
                  <a:path extrusionOk="0" h="478" w="213">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nvGrpSpPr>
              <p:cNvPr id="36" name="Google Shape;36;p9"/>
              <p:cNvGrpSpPr/>
              <p:nvPr/>
            </p:nvGrpSpPr>
            <p:grpSpPr>
              <a:xfrm>
                <a:off x="5" y="3490"/>
                <a:ext cx="1124" cy="678"/>
                <a:chOff x="5" y="3490"/>
                <a:chExt cx="1124" cy="678"/>
              </a:xfrm>
            </p:grpSpPr>
            <p:sp>
              <p:nvSpPr>
                <p:cNvPr id="37" name="Google Shape;37;p9"/>
                <p:cNvSpPr/>
                <p:nvPr/>
              </p:nvSpPr>
              <p:spPr>
                <a:xfrm>
                  <a:off x="669" y="4048"/>
                  <a:ext cx="75" cy="87"/>
                </a:xfrm>
                <a:custGeom>
                  <a:rect b="b" l="l" r="r" t="t"/>
                  <a:pathLst>
                    <a:path extrusionOk="0" h="173" w="150">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8" name="Google Shape;38;p9"/>
                <p:cNvSpPr/>
                <p:nvPr/>
              </p:nvSpPr>
              <p:spPr>
                <a:xfrm>
                  <a:off x="5" y="3728"/>
                  <a:ext cx="842" cy="440"/>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9" name="Google Shape;39;p9"/>
                <p:cNvSpPr/>
                <p:nvPr/>
              </p:nvSpPr>
              <p:spPr>
                <a:xfrm>
                  <a:off x="106" y="3770"/>
                  <a:ext cx="80" cy="167"/>
                </a:xfrm>
                <a:custGeom>
                  <a:rect b="b" l="l" r="r" t="t"/>
                  <a:pathLst>
                    <a:path extrusionOk="0" h="335" w="160">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0" name="Google Shape;40;p9"/>
                <p:cNvSpPr/>
                <p:nvPr/>
              </p:nvSpPr>
              <p:spPr>
                <a:xfrm>
                  <a:off x="449" y="3490"/>
                  <a:ext cx="322" cy="594"/>
                </a:xfrm>
                <a:custGeom>
                  <a:rect b="b" l="l" r="r" t="t"/>
                  <a:pathLst>
                    <a:path extrusionOk="0" h="1188" w="642">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1" name="Google Shape;41;p9"/>
                <p:cNvSpPr/>
                <p:nvPr/>
              </p:nvSpPr>
              <p:spPr>
                <a:xfrm>
                  <a:off x="578" y="3650"/>
                  <a:ext cx="96" cy="252"/>
                </a:xfrm>
                <a:custGeom>
                  <a:rect b="b" l="l" r="r" t="t"/>
                  <a:pathLst>
                    <a:path extrusionOk="0" h="504" w="192">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2" name="Google Shape;42;p9"/>
                <p:cNvSpPr/>
                <p:nvPr/>
              </p:nvSpPr>
              <p:spPr>
                <a:xfrm>
                  <a:off x="328" y="3630"/>
                  <a:ext cx="195" cy="135"/>
                </a:xfrm>
                <a:custGeom>
                  <a:rect b="b" l="l" r="r" t="t"/>
                  <a:pathLst>
                    <a:path extrusionOk="0" h="269" w="390">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3" name="Google Shape;43;p9"/>
                <p:cNvSpPr/>
                <p:nvPr/>
              </p:nvSpPr>
              <p:spPr>
                <a:xfrm>
                  <a:off x="658" y="3538"/>
                  <a:ext cx="471" cy="212"/>
                </a:xfrm>
                <a:custGeom>
                  <a:rect b="b" l="l" r="r" t="t"/>
                  <a:pathLst>
                    <a:path extrusionOk="0" h="424" w="941">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4" name="Google Shape;44;p9"/>
                <p:cNvSpPr/>
                <p:nvPr/>
              </p:nvSpPr>
              <p:spPr>
                <a:xfrm>
                  <a:off x="717" y="3606"/>
                  <a:ext cx="245" cy="86"/>
                </a:xfrm>
                <a:custGeom>
                  <a:rect b="b" l="l" r="r" t="t"/>
                  <a:pathLst>
                    <a:path extrusionOk="0" h="173" w="488">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grpSp>
      </p:grpSp>
      <p:grpSp>
        <p:nvGrpSpPr>
          <p:cNvPr id="45" name="Google Shape;45;p9"/>
          <p:cNvGrpSpPr/>
          <p:nvPr/>
        </p:nvGrpSpPr>
        <p:grpSpPr>
          <a:xfrm>
            <a:off x="8680450" y="2116138"/>
            <a:ext cx="385763" cy="4308475"/>
            <a:chOff x="5468" y="1333"/>
            <a:chExt cx="243" cy="2714"/>
          </a:xfrm>
        </p:grpSpPr>
        <p:sp>
          <p:nvSpPr>
            <p:cNvPr id="46" name="Google Shape;46;p9"/>
            <p:cNvSpPr/>
            <p:nvPr/>
          </p:nvSpPr>
          <p:spPr>
            <a:xfrm flipH="1">
              <a:off x="5468" y="2620"/>
              <a:ext cx="205" cy="1427"/>
            </a:xfrm>
            <a:custGeom>
              <a:rect b="b" l="l" r="r" t="t"/>
              <a:pathLst>
                <a:path extrusionOk="0" h="3266" w="772">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7" name="Google Shape;47;p9"/>
            <p:cNvSpPr/>
            <p:nvPr/>
          </p:nvSpPr>
          <p:spPr>
            <a:xfrm flipH="1">
              <a:off x="5506" y="1333"/>
              <a:ext cx="205" cy="1633"/>
            </a:xfrm>
            <a:custGeom>
              <a:rect b="b" l="l" r="r" t="t"/>
              <a:pathLst>
                <a:path extrusionOk="0" h="3266" w="772">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grpSp>
        <p:nvGrpSpPr>
          <p:cNvPr id="48" name="Google Shape;48;p9"/>
          <p:cNvGrpSpPr/>
          <p:nvPr/>
        </p:nvGrpSpPr>
        <p:grpSpPr>
          <a:xfrm>
            <a:off x="7171453" y="-86944"/>
            <a:ext cx="2427443" cy="2247165"/>
            <a:chOff x="4517" y="-55"/>
            <a:chExt cx="1529" cy="1416"/>
          </a:xfrm>
        </p:grpSpPr>
        <p:grpSp>
          <p:nvGrpSpPr>
            <p:cNvPr id="49" name="Google Shape;49;p9"/>
            <p:cNvGrpSpPr/>
            <p:nvPr/>
          </p:nvGrpSpPr>
          <p:grpSpPr>
            <a:xfrm>
              <a:off x="4517" y="-55"/>
              <a:ext cx="1529" cy="1416"/>
              <a:chOff x="4517" y="-55"/>
              <a:chExt cx="1529" cy="1416"/>
            </a:xfrm>
          </p:grpSpPr>
          <p:sp>
            <p:nvSpPr>
              <p:cNvPr id="50" name="Google Shape;50;p9"/>
              <p:cNvSpPr/>
              <p:nvPr/>
            </p:nvSpPr>
            <p:spPr>
              <a:xfrm rot="-3172564">
                <a:off x="5430" y="1086"/>
                <a:ext cx="62" cy="288"/>
              </a:xfrm>
              <a:custGeom>
                <a:rect b="b" l="l" r="r" t="t"/>
                <a:pathLst>
                  <a:path extrusionOk="0" h="806" w="245">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nvGrpSpPr>
              <p:cNvPr id="51" name="Google Shape;51;p9"/>
              <p:cNvGrpSpPr/>
              <p:nvPr/>
            </p:nvGrpSpPr>
            <p:grpSpPr>
              <a:xfrm>
                <a:off x="4517" y="-55"/>
                <a:ext cx="1529" cy="1416"/>
                <a:chOff x="4517" y="-55"/>
                <a:chExt cx="1529" cy="1416"/>
              </a:xfrm>
            </p:grpSpPr>
            <p:sp>
              <p:nvSpPr>
                <p:cNvPr id="52" name="Google Shape;52;p9"/>
                <p:cNvSpPr/>
                <p:nvPr/>
              </p:nvSpPr>
              <p:spPr>
                <a:xfrm rot="-3172564">
                  <a:off x="4966" y="71"/>
                  <a:ext cx="153" cy="125"/>
                </a:xfrm>
                <a:custGeom>
                  <a:rect b="b" l="l" r="r" t="t"/>
                  <a:pathLst>
                    <a:path extrusionOk="0" h="349" w="604">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53" name="Google Shape;53;p9"/>
                <p:cNvSpPr/>
                <p:nvPr/>
              </p:nvSpPr>
              <p:spPr>
                <a:xfrm rot="-3172564">
                  <a:off x="5048" y="332"/>
                  <a:ext cx="269" cy="438"/>
                </a:xfrm>
                <a:custGeom>
                  <a:rect b="b" l="l" r="r" t="t"/>
                  <a:pathLst>
                    <a:path extrusionOk="0" h="1230" w="1064">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54" name="Google Shape;54;p9"/>
                <p:cNvSpPr/>
                <p:nvPr/>
              </p:nvSpPr>
              <p:spPr>
                <a:xfrm rot="-3172564">
                  <a:off x="4858" y="182"/>
                  <a:ext cx="505" cy="898"/>
                </a:xfrm>
                <a:custGeom>
                  <a:rect b="b" l="l" r="r" t="t"/>
                  <a:pathLst>
                    <a:path extrusionOk="0" h="2521" w="2002">
                      <a:moveTo>
                        <a:pt x="1941" y="0"/>
                      </a:moveTo>
                      <a:lnTo>
                        <a:pt x="0" y="2521"/>
                      </a:lnTo>
                      <a:lnTo>
                        <a:pt x="192" y="2450"/>
                      </a:lnTo>
                      <a:lnTo>
                        <a:pt x="2002" y="61"/>
                      </a:lnTo>
                      <a:lnTo>
                        <a:pt x="1941" y="0"/>
                      </a:lnTo>
                      <a:lnTo>
                        <a:pt x="1941"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55" name="Google Shape;55;p9"/>
                <p:cNvSpPr/>
                <p:nvPr/>
              </p:nvSpPr>
              <p:spPr>
                <a:xfrm rot="-3172564">
                  <a:off x="4903" y="-19"/>
                  <a:ext cx="758" cy="1344"/>
                </a:xfrm>
                <a:custGeom>
                  <a:rect b="b" l="l" r="r" t="t"/>
                  <a:pathLst>
                    <a:path extrusionOk="0" h="3771" w="3007">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56" name="Google Shape;56;p9"/>
                <p:cNvSpPr/>
                <p:nvPr/>
              </p:nvSpPr>
              <p:spPr>
                <a:xfrm rot="-3172564">
                  <a:off x="5297" y="897"/>
                  <a:ext cx="169" cy="122"/>
                </a:xfrm>
                <a:custGeom>
                  <a:rect b="b" l="l" r="r" t="t"/>
                  <a:pathLst>
                    <a:path extrusionOk="0" h="342" w="673">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57" name="Google Shape;57;p9"/>
                <p:cNvSpPr/>
                <p:nvPr/>
              </p:nvSpPr>
              <p:spPr>
                <a:xfrm rot="-3172564">
                  <a:off x="5253" y="806"/>
                  <a:ext cx="181" cy="144"/>
                </a:xfrm>
                <a:custGeom>
                  <a:rect b="b" l="l" r="r" t="t"/>
                  <a:pathLst>
                    <a:path extrusionOk="0" h="403" w="716">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58" name="Google Shape;58;p9"/>
                <p:cNvSpPr/>
                <p:nvPr/>
              </p:nvSpPr>
              <p:spPr>
                <a:xfrm rot="-3172564">
                  <a:off x="4985" y="210"/>
                  <a:ext cx="181" cy="147"/>
                </a:xfrm>
                <a:custGeom>
                  <a:rect b="b" l="l" r="r" t="t"/>
                  <a:pathLst>
                    <a:path extrusionOk="0" h="411" w="717">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59" name="Google Shape;59;p9"/>
                <p:cNvSpPr/>
                <p:nvPr/>
              </p:nvSpPr>
              <p:spPr>
                <a:xfrm rot="-3172564">
                  <a:off x="4948" y="142"/>
                  <a:ext cx="179" cy="138"/>
                </a:xfrm>
                <a:custGeom>
                  <a:rect b="b" l="l" r="r" t="t"/>
                  <a:pathLst>
                    <a:path extrusionOk="0" h="386" w="709">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grpSp>
        <p:cxnSp>
          <p:nvCxnSpPr>
            <p:cNvPr id="60" name="Google Shape;60;p9"/>
            <p:cNvCxnSpPr/>
            <p:nvPr/>
          </p:nvCxnSpPr>
          <p:spPr>
            <a:xfrm>
              <a:off x="4870" y="84"/>
              <a:ext cx="42" cy="96"/>
            </a:xfrm>
            <a:prstGeom prst="straightConnector1">
              <a:avLst/>
            </a:prstGeom>
            <a:noFill/>
            <a:ln cap="flat" cmpd="sng" w="38100">
              <a:solidFill>
                <a:schemeClr val="accent2"/>
              </a:solidFill>
              <a:prstDash val="solid"/>
              <a:round/>
              <a:headEnd len="med" w="med" type="none"/>
              <a:tailEnd len="med" w="med" type="none"/>
            </a:ln>
          </p:spPr>
        </p:cxnSp>
      </p:gr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236B"/>
            </a:gs>
            <a:gs pos="100000">
              <a:schemeClr val="dk2"/>
            </a:gs>
          </a:gsLst>
          <a:lin ang="5400000" scaled="0"/>
        </a:gradFill>
      </p:bgPr>
    </p:bg>
    <p:spTree>
      <p:nvGrpSpPr>
        <p:cNvPr id="153" name="Shape 153"/>
        <p:cNvGrpSpPr/>
        <p:nvPr/>
      </p:nvGrpSpPr>
      <p:grpSpPr>
        <a:xfrm>
          <a:off x="0" y="0"/>
          <a:ext cx="0" cy="0"/>
          <a:chOff x="0" y="0"/>
          <a:chExt cx="0" cy="0"/>
        </a:xfrm>
      </p:grpSpPr>
      <p:grpSp>
        <p:nvGrpSpPr>
          <p:cNvPr id="154" name="Google Shape;154;p11"/>
          <p:cNvGrpSpPr/>
          <p:nvPr/>
        </p:nvGrpSpPr>
        <p:grpSpPr>
          <a:xfrm>
            <a:off x="0" y="0"/>
            <a:ext cx="9144000" cy="6858000"/>
            <a:chOff x="0" y="0"/>
            <a:chExt cx="5760" cy="4320"/>
          </a:xfrm>
        </p:grpSpPr>
        <p:sp>
          <p:nvSpPr>
            <p:cNvPr id="155" name="Google Shape;155;p11"/>
            <p:cNvSpPr/>
            <p:nvPr/>
          </p:nvSpPr>
          <p:spPr>
            <a:xfrm>
              <a:off x="0" y="3072"/>
              <a:ext cx="5760" cy="1248"/>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chemeClr val="dk2"/>
                </a:gs>
                <a:gs pos="100000">
                  <a:schemeClr val="accent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56" name="Google Shape;156;p11"/>
            <p:cNvSpPr/>
            <p:nvPr/>
          </p:nvSpPr>
          <p:spPr>
            <a:xfrm>
              <a:off x="0" y="0"/>
              <a:ext cx="5760" cy="3072"/>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rgbClr val="00236B"/>
                </a:gs>
                <a:gs pos="100000">
                  <a:schemeClr val="dk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sp>
        <p:nvSpPr>
          <p:cNvPr id="157" name="Google Shape;157;p11"/>
          <p:cNvSpPr/>
          <p:nvPr/>
        </p:nvSpPr>
        <p:spPr>
          <a:xfrm>
            <a:off x="6248400" y="6262688"/>
            <a:ext cx="2895600" cy="609600"/>
          </a:xfrm>
          <a:custGeom>
            <a:rect b="b" l="l" r="r" t="t"/>
            <a:pathLst>
              <a:path extrusionOk="0" h="246" w="5748">
                <a:moveTo>
                  <a:pt x="5748" y="246"/>
                </a:moveTo>
                <a:lnTo>
                  <a:pt x="0" y="246"/>
                </a:lnTo>
                <a:lnTo>
                  <a:pt x="0" y="0"/>
                </a:lnTo>
                <a:lnTo>
                  <a:pt x="5748" y="0"/>
                </a:lnTo>
                <a:lnTo>
                  <a:pt x="5748" y="246"/>
                </a:lnTo>
                <a:lnTo>
                  <a:pt x="5748" y="246"/>
                </a:lnTo>
                <a:close/>
              </a:path>
            </a:pathLst>
          </a:custGeom>
          <a:gradFill>
            <a:gsLst>
              <a:gs pos="0">
                <a:schemeClr val="dk2"/>
              </a:gs>
              <a:gs pos="100000">
                <a:schemeClr val="hlink"/>
              </a:gs>
            </a:gsLst>
            <a:lin ang="189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nvGrpSpPr>
          <p:cNvPr id="158" name="Google Shape;158;p11"/>
          <p:cNvGrpSpPr/>
          <p:nvPr/>
        </p:nvGrpSpPr>
        <p:grpSpPr>
          <a:xfrm>
            <a:off x="0" y="6019800"/>
            <a:ext cx="7848600" cy="857251"/>
            <a:chOff x="0" y="3792"/>
            <a:chExt cx="4944" cy="540"/>
          </a:xfrm>
        </p:grpSpPr>
        <p:sp>
          <p:nvSpPr>
            <p:cNvPr id="159" name="Google Shape;159;p11"/>
            <p:cNvSpPr/>
            <p:nvPr/>
          </p:nvSpPr>
          <p:spPr>
            <a:xfrm>
              <a:off x="1488" y="3792"/>
              <a:ext cx="3240" cy="536"/>
            </a:xfrm>
            <a:custGeom>
              <a:rect b="b" l="l" r="r" t="t"/>
              <a:pathLst>
                <a:path extrusionOk="0" h="536" w="3240">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a:gsLst>
                <a:gs pos="0">
                  <a:srgbClr val="A39F9B"/>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nvGrpSpPr>
            <p:cNvPr id="160" name="Google Shape;160;p11"/>
            <p:cNvGrpSpPr/>
            <p:nvPr/>
          </p:nvGrpSpPr>
          <p:grpSpPr>
            <a:xfrm>
              <a:off x="2486" y="3792"/>
              <a:ext cx="2458" cy="540"/>
              <a:chOff x="2486" y="3792"/>
              <a:chExt cx="2458" cy="540"/>
            </a:xfrm>
          </p:grpSpPr>
          <p:sp>
            <p:nvSpPr>
              <p:cNvPr id="161" name="Google Shape;161;p11"/>
              <p:cNvSpPr/>
              <p:nvPr/>
            </p:nvSpPr>
            <p:spPr>
              <a:xfrm>
                <a:off x="3948" y="3799"/>
                <a:ext cx="996" cy="533"/>
              </a:xfrm>
              <a:custGeom>
                <a:rect b="b" l="l" r="r" t="t"/>
                <a:pathLst>
                  <a:path extrusionOk="0" h="533" w="996">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62" name="Google Shape;162;p11"/>
              <p:cNvSpPr/>
              <p:nvPr/>
            </p:nvSpPr>
            <p:spPr>
              <a:xfrm>
                <a:off x="2677" y="3792"/>
                <a:ext cx="186" cy="395"/>
              </a:xfrm>
              <a:custGeom>
                <a:rect b="b" l="l" r="r" t="t"/>
                <a:pathLst>
                  <a:path extrusionOk="0" h="353" w="186">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63" name="Google Shape;163;p11"/>
              <p:cNvSpPr/>
              <p:nvPr/>
            </p:nvSpPr>
            <p:spPr>
              <a:xfrm>
                <a:off x="3030" y="3893"/>
                <a:ext cx="378" cy="271"/>
              </a:xfrm>
              <a:custGeom>
                <a:rect b="b" l="l" r="r" t="t"/>
                <a:pathLst>
                  <a:path extrusionOk="0" h="271" w="378">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64" name="Google Shape;164;p11"/>
              <p:cNvSpPr/>
              <p:nvPr/>
            </p:nvSpPr>
            <p:spPr>
              <a:xfrm>
                <a:off x="3628" y="3866"/>
                <a:ext cx="155" cy="74"/>
              </a:xfrm>
              <a:custGeom>
                <a:rect b="b" l="l" r="r" t="t"/>
                <a:pathLst>
                  <a:path extrusionOk="0" h="66" w="155">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65" name="Google Shape;165;p11"/>
              <p:cNvSpPr/>
              <p:nvPr/>
            </p:nvSpPr>
            <p:spPr>
              <a:xfrm>
                <a:off x="2486" y="3859"/>
                <a:ext cx="42" cy="81"/>
              </a:xfrm>
              <a:custGeom>
                <a:rect b="b" l="l" r="r" t="t"/>
                <a:pathLst>
                  <a:path extrusionOk="0" h="72" w="4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sp>
          <p:nvSpPr>
            <p:cNvPr id="166" name="Google Shape;166;p11"/>
            <p:cNvSpPr/>
            <p:nvPr/>
          </p:nvSpPr>
          <p:spPr>
            <a:xfrm>
              <a:off x="0" y="3792"/>
              <a:ext cx="3976" cy="535"/>
            </a:xfrm>
            <a:custGeom>
              <a:rect b="b" l="l" r="r" t="t"/>
              <a:pathLst>
                <a:path extrusionOk="0" h="527" w="3976">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a:gsLst>
                <a:gs pos="0">
                  <a:srgbClr val="918C87"/>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grpSp>
        <p:nvGrpSpPr>
          <p:cNvPr id="167" name="Google Shape;167;p11"/>
          <p:cNvGrpSpPr/>
          <p:nvPr/>
        </p:nvGrpSpPr>
        <p:grpSpPr>
          <a:xfrm>
            <a:off x="627063" y="6021388"/>
            <a:ext cx="5684837" cy="849312"/>
            <a:chOff x="395" y="3793"/>
            <a:chExt cx="3581" cy="535"/>
          </a:xfrm>
        </p:grpSpPr>
        <p:sp>
          <p:nvSpPr>
            <p:cNvPr id="168" name="Google Shape;168;p11"/>
            <p:cNvSpPr/>
            <p:nvPr/>
          </p:nvSpPr>
          <p:spPr>
            <a:xfrm>
              <a:off x="1196" y="3793"/>
              <a:ext cx="365" cy="291"/>
            </a:xfrm>
            <a:custGeom>
              <a:rect b="b" l="l" r="r" t="t"/>
              <a:pathLst>
                <a:path extrusionOk="0" h="287" w="365">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69" name="Google Shape;169;p11"/>
            <p:cNvSpPr/>
            <p:nvPr/>
          </p:nvSpPr>
          <p:spPr>
            <a:xfrm>
              <a:off x="1943" y="3829"/>
              <a:ext cx="2033" cy="499"/>
            </a:xfrm>
            <a:custGeom>
              <a:rect b="b" l="l" r="r" t="t"/>
              <a:pathLst>
                <a:path extrusionOk="0" h="499" w="2033">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70" name="Google Shape;170;p11"/>
            <p:cNvSpPr/>
            <p:nvPr/>
          </p:nvSpPr>
          <p:spPr>
            <a:xfrm>
              <a:off x="1830" y="3823"/>
              <a:ext cx="71" cy="61"/>
            </a:xfrm>
            <a:custGeom>
              <a:rect b="b" l="l" r="r" t="t"/>
              <a:pathLst>
                <a:path extrusionOk="0" h="60" w="71">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71" name="Google Shape;171;p11"/>
            <p:cNvSpPr/>
            <p:nvPr/>
          </p:nvSpPr>
          <p:spPr>
            <a:xfrm>
              <a:off x="855" y="3842"/>
              <a:ext cx="161" cy="164"/>
            </a:xfrm>
            <a:custGeom>
              <a:rect b="b" l="l" r="r" t="t"/>
              <a:pathLst>
                <a:path extrusionOk="0" h="162" w="161">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72" name="Google Shape;172;p11"/>
            <p:cNvSpPr/>
            <p:nvPr/>
          </p:nvSpPr>
          <p:spPr>
            <a:xfrm>
              <a:off x="706" y="3854"/>
              <a:ext cx="59" cy="61"/>
            </a:xfrm>
            <a:custGeom>
              <a:rect b="b" l="l" r="r" t="t"/>
              <a:pathLst>
                <a:path extrusionOk="0" h="60" w="59">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73" name="Google Shape;173;p11"/>
            <p:cNvSpPr/>
            <p:nvPr/>
          </p:nvSpPr>
          <p:spPr>
            <a:xfrm>
              <a:off x="395" y="3811"/>
              <a:ext cx="245" cy="207"/>
            </a:xfrm>
            <a:custGeom>
              <a:rect b="b" l="l" r="r" t="t"/>
              <a:pathLst>
                <a:path extrusionOk="0" h="204" w="245">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sp>
        <p:nvSpPr>
          <p:cNvPr id="174" name="Google Shape;174;p11"/>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75" name="Google Shape;175;p11"/>
          <p:cNvSpPr txBox="1"/>
          <p:nvPr>
            <p:ph idx="1" type="body"/>
          </p:nvPr>
        </p:nvSpPr>
        <p:spPr>
          <a:xfrm>
            <a:off x="457200" y="1600200"/>
            <a:ext cx="8229600" cy="4495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2"/>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81000" lvl="2" marL="1371600" marR="0" rtl="0" algn="l">
              <a:spcBef>
                <a:spcPts val="480"/>
              </a:spcBef>
              <a:spcAft>
                <a:spcPts val="0"/>
              </a:spcAft>
              <a:buClr>
                <a:schemeClr val="lt2"/>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2"/>
              </a:buClr>
              <a:buSzPts val="2000"/>
              <a:buFont typeface="Arial"/>
              <a:buChar char="•"/>
              <a:defRPr b="0" i="0" sz="2000" u="none" cap="none" strike="noStrike">
                <a:solidFill>
                  <a:schemeClr val="lt1"/>
                </a:solidFill>
                <a:latin typeface="Arial"/>
                <a:ea typeface="Arial"/>
                <a:cs typeface="Arial"/>
                <a:sym typeface="Arial"/>
              </a:defRPr>
            </a:lvl9pPr>
          </a:lstStyle>
          <a:p/>
        </p:txBody>
      </p:sp>
      <p:sp>
        <p:nvSpPr>
          <p:cNvPr id="176" name="Google Shape;176;p11"/>
          <p:cNvSpPr txBox="1"/>
          <p:nvPr>
            <p:ph idx="10" type="dt"/>
          </p:nvPr>
        </p:nvSpPr>
        <p:spPr>
          <a:xfrm>
            <a:off x="457200" y="6248400"/>
            <a:ext cx="21336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sz="1200">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77" name="Google Shape;177;p1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sz="1200">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78" name="Google Shape;178;p11"/>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sz="1200">
                <a:solidFill>
                  <a:schemeClr val="lt1"/>
                </a:solidFill>
                <a:latin typeface="Arial"/>
                <a:ea typeface="Arial"/>
                <a:cs typeface="Arial"/>
                <a:sym typeface="Arial"/>
              </a:defRPr>
            </a:lvl1pPr>
            <a:lvl2pPr indent="0" lvl="1" marL="0" marR="0" rtl="0" algn="r">
              <a:spcBef>
                <a:spcPts val="0"/>
              </a:spcBef>
              <a:spcAft>
                <a:spcPts val="0"/>
              </a:spcAft>
              <a:buNone/>
              <a:defRPr sz="1200">
                <a:solidFill>
                  <a:schemeClr val="lt1"/>
                </a:solidFill>
                <a:latin typeface="Arial"/>
                <a:ea typeface="Arial"/>
                <a:cs typeface="Arial"/>
                <a:sym typeface="Arial"/>
              </a:defRPr>
            </a:lvl2pPr>
            <a:lvl3pPr indent="0" lvl="2" marL="0" marR="0" rtl="0" algn="r">
              <a:spcBef>
                <a:spcPts val="0"/>
              </a:spcBef>
              <a:spcAft>
                <a:spcPts val="0"/>
              </a:spcAft>
              <a:buNone/>
              <a:defRPr sz="1200">
                <a:solidFill>
                  <a:schemeClr val="lt1"/>
                </a:solidFill>
                <a:latin typeface="Arial"/>
                <a:ea typeface="Arial"/>
                <a:cs typeface="Arial"/>
                <a:sym typeface="Arial"/>
              </a:defRPr>
            </a:lvl3pPr>
            <a:lvl4pPr indent="0" lvl="3" marL="0" marR="0" rtl="0" algn="r">
              <a:spcBef>
                <a:spcPts val="0"/>
              </a:spcBef>
              <a:spcAft>
                <a:spcPts val="0"/>
              </a:spcAft>
              <a:buNone/>
              <a:defRPr sz="1200">
                <a:solidFill>
                  <a:schemeClr val="lt1"/>
                </a:solidFill>
                <a:latin typeface="Arial"/>
                <a:ea typeface="Arial"/>
                <a:cs typeface="Arial"/>
                <a:sym typeface="Arial"/>
              </a:defRPr>
            </a:lvl4pPr>
            <a:lvl5pPr indent="0" lvl="4" marL="0" marR="0" rtl="0" algn="r">
              <a:spcBef>
                <a:spcPts val="0"/>
              </a:spcBef>
              <a:spcAft>
                <a:spcPts val="0"/>
              </a:spcAft>
              <a:buNone/>
              <a:defRPr sz="1200">
                <a:solidFill>
                  <a:schemeClr val="lt1"/>
                </a:solidFill>
                <a:latin typeface="Arial"/>
                <a:ea typeface="Arial"/>
                <a:cs typeface="Arial"/>
                <a:sym typeface="Arial"/>
              </a:defRPr>
            </a:lvl5pPr>
            <a:lvl6pPr indent="0" lvl="5" marL="0" marR="0" rtl="0" algn="r">
              <a:spcBef>
                <a:spcPts val="0"/>
              </a:spcBef>
              <a:spcAft>
                <a:spcPts val="0"/>
              </a:spcAft>
              <a:buNone/>
              <a:defRPr sz="1200">
                <a:solidFill>
                  <a:schemeClr val="lt1"/>
                </a:solidFill>
                <a:latin typeface="Arial"/>
                <a:ea typeface="Arial"/>
                <a:cs typeface="Arial"/>
                <a:sym typeface="Arial"/>
              </a:defRPr>
            </a:lvl6pPr>
            <a:lvl7pPr indent="0" lvl="6" marL="0" marR="0" rtl="0" algn="r">
              <a:spcBef>
                <a:spcPts val="0"/>
              </a:spcBef>
              <a:spcAft>
                <a:spcPts val="0"/>
              </a:spcAft>
              <a:buNone/>
              <a:defRPr sz="1200">
                <a:solidFill>
                  <a:schemeClr val="lt1"/>
                </a:solidFill>
                <a:latin typeface="Arial"/>
                <a:ea typeface="Arial"/>
                <a:cs typeface="Arial"/>
                <a:sym typeface="Arial"/>
              </a:defRPr>
            </a:lvl7pPr>
            <a:lvl8pPr indent="0" lvl="7" marL="0" marR="0" rtl="0" algn="r">
              <a:spcBef>
                <a:spcPts val="0"/>
              </a:spcBef>
              <a:spcAft>
                <a:spcPts val="0"/>
              </a:spcAft>
              <a:buNone/>
              <a:defRPr sz="1200">
                <a:solidFill>
                  <a:schemeClr val="lt1"/>
                </a:solidFill>
                <a:latin typeface="Arial"/>
                <a:ea typeface="Arial"/>
                <a:cs typeface="Arial"/>
                <a:sym typeface="Arial"/>
              </a:defRPr>
            </a:lvl8pPr>
            <a:lvl9pPr indent="0" lvl="8" marL="0" marR="0" rtl="0" algn="r">
              <a:spcBef>
                <a:spcPts val="0"/>
              </a:spcBef>
              <a:spcAft>
                <a:spcPts val="0"/>
              </a:spcAft>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8" name="Shape 268"/>
        <p:cNvGrpSpPr/>
        <p:nvPr/>
      </p:nvGrpSpPr>
      <p:grpSpPr>
        <a:xfrm>
          <a:off x="0" y="0"/>
          <a:ext cx="0" cy="0"/>
          <a:chOff x="0" y="0"/>
          <a:chExt cx="0" cy="0"/>
        </a:xfrm>
      </p:grpSpPr>
      <p:sp>
        <p:nvSpPr>
          <p:cNvPr id="269" name="Google Shape;269;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270" name="Google Shape;270;p1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71" name="Google Shape;271;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4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272" name="Google Shape;272;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sz="14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273" name="Google Shape;273;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chemeClr val="dk1"/>
                </a:solidFill>
                <a:latin typeface="Arial"/>
                <a:ea typeface="Arial"/>
                <a:cs typeface="Arial"/>
                <a:sym typeface="Arial"/>
              </a:defRPr>
            </a:lvl1pPr>
            <a:lvl2pPr indent="0" lvl="1" marL="0" marR="0" rtl="0" algn="r">
              <a:spcBef>
                <a:spcPts val="0"/>
              </a:spcBef>
              <a:spcAft>
                <a:spcPts val="0"/>
              </a:spcAft>
              <a:buNone/>
              <a:defRPr sz="1400">
                <a:solidFill>
                  <a:schemeClr val="dk1"/>
                </a:solidFill>
                <a:latin typeface="Arial"/>
                <a:ea typeface="Arial"/>
                <a:cs typeface="Arial"/>
                <a:sym typeface="Arial"/>
              </a:defRPr>
            </a:lvl2pPr>
            <a:lvl3pPr indent="0" lvl="2" marL="0" marR="0" rtl="0" algn="r">
              <a:spcBef>
                <a:spcPts val="0"/>
              </a:spcBef>
              <a:spcAft>
                <a:spcPts val="0"/>
              </a:spcAft>
              <a:buNone/>
              <a:defRPr sz="1400">
                <a:solidFill>
                  <a:schemeClr val="dk1"/>
                </a:solidFill>
                <a:latin typeface="Arial"/>
                <a:ea typeface="Arial"/>
                <a:cs typeface="Arial"/>
                <a:sym typeface="Arial"/>
              </a:defRPr>
            </a:lvl3pPr>
            <a:lvl4pPr indent="0" lvl="3" marL="0" marR="0" rtl="0" algn="r">
              <a:spcBef>
                <a:spcPts val="0"/>
              </a:spcBef>
              <a:spcAft>
                <a:spcPts val="0"/>
              </a:spcAft>
              <a:buNone/>
              <a:defRPr sz="1400">
                <a:solidFill>
                  <a:schemeClr val="dk1"/>
                </a:solidFill>
                <a:latin typeface="Arial"/>
                <a:ea typeface="Arial"/>
                <a:cs typeface="Arial"/>
                <a:sym typeface="Arial"/>
              </a:defRPr>
            </a:lvl4pPr>
            <a:lvl5pPr indent="0" lvl="4" marL="0" marR="0" rtl="0" algn="r">
              <a:spcBef>
                <a:spcPts val="0"/>
              </a:spcBef>
              <a:spcAft>
                <a:spcPts val="0"/>
              </a:spcAft>
              <a:buNone/>
              <a:defRPr sz="1400">
                <a:solidFill>
                  <a:schemeClr val="dk1"/>
                </a:solidFill>
                <a:latin typeface="Arial"/>
                <a:ea typeface="Arial"/>
                <a:cs typeface="Arial"/>
                <a:sym typeface="Arial"/>
              </a:defRPr>
            </a:lvl5pPr>
            <a:lvl6pPr indent="0" lvl="5" marL="0" marR="0" rtl="0" algn="r">
              <a:spcBef>
                <a:spcPts val="0"/>
              </a:spcBef>
              <a:spcAft>
                <a:spcPts val="0"/>
              </a:spcAft>
              <a:buNone/>
              <a:defRPr sz="1400">
                <a:solidFill>
                  <a:schemeClr val="dk1"/>
                </a:solidFill>
                <a:latin typeface="Arial"/>
                <a:ea typeface="Arial"/>
                <a:cs typeface="Arial"/>
                <a:sym typeface="Arial"/>
              </a:defRPr>
            </a:lvl6pPr>
            <a:lvl7pPr indent="0" lvl="6" marL="0" marR="0" rtl="0" algn="r">
              <a:spcBef>
                <a:spcPts val="0"/>
              </a:spcBef>
              <a:spcAft>
                <a:spcPts val="0"/>
              </a:spcAft>
              <a:buNone/>
              <a:defRPr sz="1400">
                <a:solidFill>
                  <a:schemeClr val="dk1"/>
                </a:solidFill>
                <a:latin typeface="Arial"/>
                <a:ea typeface="Arial"/>
                <a:cs typeface="Arial"/>
                <a:sym typeface="Arial"/>
              </a:defRPr>
            </a:lvl7pPr>
            <a:lvl8pPr indent="0" lvl="7" marL="0" marR="0" rtl="0" algn="r">
              <a:spcBef>
                <a:spcPts val="0"/>
              </a:spcBef>
              <a:spcAft>
                <a:spcPts val="0"/>
              </a:spcAft>
              <a:buNone/>
              <a:defRPr sz="1400">
                <a:solidFill>
                  <a:schemeClr val="dk1"/>
                </a:solidFill>
                <a:latin typeface="Arial"/>
                <a:ea typeface="Arial"/>
                <a:cs typeface="Arial"/>
                <a:sym typeface="Arial"/>
              </a:defRPr>
            </a:lvl8pPr>
            <a:lvl9pPr indent="0" lvl="8" marL="0" marR="0" rt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1" Type="http://schemas.openxmlformats.org/officeDocument/2006/relationships/image" Target="../media/image3.gif"/><Relationship Id="rId10" Type="http://schemas.openxmlformats.org/officeDocument/2006/relationships/image" Target="../media/image9.gif"/><Relationship Id="rId13" Type="http://schemas.openxmlformats.org/officeDocument/2006/relationships/image" Target="../media/image5.png"/><Relationship Id="rId12" Type="http://schemas.openxmlformats.org/officeDocument/2006/relationships/image" Target="../media/image7.gif"/><Relationship Id="rId1" Type="http://schemas.openxmlformats.org/officeDocument/2006/relationships/slideLayout" Target="../slideLayouts/slideLayout23.xml"/><Relationship Id="rId2" Type="http://schemas.openxmlformats.org/officeDocument/2006/relationships/notesSlide" Target="../notesSlides/notesSlide8.xml"/><Relationship Id="rId3" Type="http://schemas.openxmlformats.org/officeDocument/2006/relationships/image" Target="../media/image6.png"/><Relationship Id="rId4" Type="http://schemas.openxmlformats.org/officeDocument/2006/relationships/image" Target="../media/image14.png"/><Relationship Id="rId9" Type="http://schemas.openxmlformats.org/officeDocument/2006/relationships/image" Target="../media/image10.gif"/><Relationship Id="rId14" Type="http://schemas.openxmlformats.org/officeDocument/2006/relationships/image" Target="../media/image1.png"/><Relationship Id="rId5" Type="http://schemas.openxmlformats.org/officeDocument/2006/relationships/image" Target="../media/image8.png"/><Relationship Id="rId6" Type="http://schemas.openxmlformats.org/officeDocument/2006/relationships/image" Target="../media/image12.png"/><Relationship Id="rId7" Type="http://schemas.openxmlformats.org/officeDocument/2006/relationships/image" Target="../media/image11.png"/><Relationship Id="rId8"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grpSp>
        <p:nvGrpSpPr>
          <p:cNvPr id="347" name="Google Shape;347;p1"/>
          <p:cNvGrpSpPr/>
          <p:nvPr/>
        </p:nvGrpSpPr>
        <p:grpSpPr>
          <a:xfrm>
            <a:off x="599960" y="2160269"/>
            <a:ext cx="7519903" cy="3576518"/>
            <a:chOff x="679" y="2816"/>
            <a:chExt cx="4112" cy="1581"/>
          </a:xfrm>
        </p:grpSpPr>
        <p:grpSp>
          <p:nvGrpSpPr>
            <p:cNvPr id="348" name="Google Shape;348;p1"/>
            <p:cNvGrpSpPr/>
            <p:nvPr/>
          </p:nvGrpSpPr>
          <p:grpSpPr>
            <a:xfrm>
              <a:off x="1044" y="2816"/>
              <a:ext cx="3747" cy="1581"/>
              <a:chOff x="1044" y="2816"/>
              <a:chExt cx="3747" cy="1581"/>
            </a:xfrm>
          </p:grpSpPr>
          <p:sp>
            <p:nvSpPr>
              <p:cNvPr id="349" name="Google Shape;349;p1"/>
              <p:cNvSpPr/>
              <p:nvPr/>
            </p:nvSpPr>
            <p:spPr>
              <a:xfrm>
                <a:off x="1044" y="2816"/>
                <a:ext cx="3747" cy="1581"/>
              </a:xfrm>
              <a:prstGeom prst="horizontalScroll">
                <a:avLst>
                  <a:gd fmla="val 12500" name="adj"/>
                </a:avLst>
              </a:prstGeom>
              <a:solidFill>
                <a:srgbClr val="CCFFCC"/>
              </a:solid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50" name="Google Shape;350;p1"/>
              <p:cNvSpPr txBox="1"/>
              <p:nvPr/>
            </p:nvSpPr>
            <p:spPr>
              <a:xfrm>
                <a:off x="1495" y="3194"/>
                <a:ext cx="3120" cy="47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200">
                    <a:solidFill>
                      <a:srgbClr val="3333FF"/>
                    </a:solidFill>
                    <a:latin typeface="Times New Roman"/>
                    <a:ea typeface="Times New Roman"/>
                    <a:cs typeface="Times New Roman"/>
                    <a:sym typeface="Times New Roman"/>
                  </a:rPr>
                  <a:t>THUYẾT MINH VỀ MỘT THỂ LOẠI VĂN HỌC</a:t>
                </a:r>
                <a:endParaRPr b="1" sz="3200">
                  <a:solidFill>
                    <a:srgbClr val="3333FF"/>
                  </a:solidFill>
                  <a:latin typeface="Times New Roman"/>
                  <a:ea typeface="Times New Roman"/>
                  <a:cs typeface="Times New Roman"/>
                  <a:sym typeface="Times New Roman"/>
                </a:endParaRPr>
              </a:p>
            </p:txBody>
          </p:sp>
        </p:grpSp>
        <p:grpSp>
          <p:nvGrpSpPr>
            <p:cNvPr id="351" name="Google Shape;351;p1"/>
            <p:cNvGrpSpPr/>
            <p:nvPr/>
          </p:nvGrpSpPr>
          <p:grpSpPr>
            <a:xfrm>
              <a:off x="679" y="2878"/>
              <a:ext cx="1671" cy="1506"/>
              <a:chOff x="-43" y="1455"/>
              <a:chExt cx="2613" cy="2918"/>
            </a:xfrm>
          </p:grpSpPr>
          <p:grpSp>
            <p:nvGrpSpPr>
              <p:cNvPr id="352" name="Google Shape;352;p1"/>
              <p:cNvGrpSpPr/>
              <p:nvPr/>
            </p:nvGrpSpPr>
            <p:grpSpPr>
              <a:xfrm rot="4912446">
                <a:off x="101" y="1474"/>
                <a:ext cx="868" cy="955"/>
                <a:chOff x="106" y="464"/>
                <a:chExt cx="1709" cy="1600"/>
              </a:xfrm>
            </p:grpSpPr>
            <p:sp>
              <p:nvSpPr>
                <p:cNvPr id="353" name="Google Shape;353;p1"/>
                <p:cNvSpPr/>
                <p:nvPr/>
              </p:nvSpPr>
              <p:spPr>
                <a:xfrm rot="-5018420">
                  <a:off x="108" y="960"/>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54" name="Google Shape;354;p1"/>
                <p:cNvSpPr/>
                <p:nvPr/>
              </p:nvSpPr>
              <p:spPr>
                <a:xfrm>
                  <a:off x="336" y="504"/>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chemeClr val="dk1"/>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55" name="Google Shape;355;p1"/>
                <p:cNvSpPr/>
                <p:nvPr/>
              </p:nvSpPr>
              <p:spPr>
                <a:xfrm rot="3651646">
                  <a:off x="876" y="612"/>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56" name="Google Shape;356;p1"/>
                <p:cNvSpPr/>
                <p:nvPr/>
              </p:nvSpPr>
              <p:spPr>
                <a:xfrm rot="8016108">
                  <a:off x="972" y="1092"/>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57" name="Google Shape;357;p1"/>
                <p:cNvSpPr/>
                <p:nvPr/>
              </p:nvSpPr>
              <p:spPr>
                <a:xfrm rot="-10025304">
                  <a:off x="528" y="1344"/>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descr="Large confetti" id="358" name="Google Shape;358;p1"/>
                <p:cNvSpPr/>
                <p:nvPr/>
              </p:nvSpPr>
              <p:spPr>
                <a:xfrm>
                  <a:off x="720" y="1056"/>
                  <a:ext cx="336" cy="384"/>
                </a:xfrm>
                <a:prstGeom prst="ellipse">
                  <a:avLst/>
                </a:prstGeom>
                <a:solidFill>
                  <a:schemeClr val="dk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grpSp>
          <p:sp>
            <p:nvSpPr>
              <p:cNvPr id="359" name="Google Shape;359;p1"/>
              <p:cNvSpPr/>
              <p:nvPr/>
            </p:nvSpPr>
            <p:spPr>
              <a:xfrm>
                <a:off x="384" y="2256"/>
                <a:ext cx="192" cy="1536"/>
              </a:xfrm>
              <a:custGeom>
                <a:rect b="b" l="l" r="r" t="t"/>
                <a:pathLst>
                  <a:path extrusionOk="0" h="1536" w="192">
                    <a:moveTo>
                      <a:pt x="48" y="0"/>
                    </a:moveTo>
                    <a:lnTo>
                      <a:pt x="0" y="240"/>
                    </a:lnTo>
                    <a:lnTo>
                      <a:pt x="0" y="480"/>
                    </a:lnTo>
                    <a:lnTo>
                      <a:pt x="48" y="576"/>
                    </a:lnTo>
                    <a:lnTo>
                      <a:pt x="144" y="720"/>
                    </a:lnTo>
                    <a:lnTo>
                      <a:pt x="180" y="840"/>
                    </a:lnTo>
                    <a:lnTo>
                      <a:pt x="192" y="984"/>
                    </a:lnTo>
                    <a:lnTo>
                      <a:pt x="192" y="1056"/>
                    </a:lnTo>
                    <a:lnTo>
                      <a:pt x="192" y="1152"/>
                    </a:lnTo>
                    <a:lnTo>
                      <a:pt x="144" y="1392"/>
                    </a:lnTo>
                    <a:lnTo>
                      <a:pt x="96" y="1536"/>
                    </a:lnTo>
                  </a:path>
                </a:pathLst>
              </a:custGeom>
              <a:noFill/>
              <a:ln cap="flat" cmpd="sng" w="38100">
                <a:solidFill>
                  <a:srgbClr val="33CC33"/>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60" name="Google Shape;360;p1"/>
              <p:cNvSpPr/>
              <p:nvPr/>
            </p:nvSpPr>
            <p:spPr>
              <a:xfrm rot="-3514978">
                <a:off x="216" y="3072"/>
                <a:ext cx="288" cy="432"/>
              </a:xfrm>
              <a:custGeom>
                <a:rect b="b" l="l" r="r" t="t"/>
                <a:pathLst>
                  <a:path extrusionOk="0" h="816" w="33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gradFill>
                <a:gsLst>
                  <a:gs pos="0">
                    <a:schemeClr val="dk2"/>
                  </a:gs>
                  <a:gs pos="100000">
                    <a:srgbClr val="33CC33"/>
                  </a:gs>
                </a:gsLst>
                <a:lin ang="5400000" scaled="0"/>
              </a:gradFill>
              <a:ln cap="rnd" cmpd="sng" w="9525">
                <a:solidFill>
                  <a:schemeClr val="dk1"/>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61" name="Google Shape;361;p1"/>
              <p:cNvSpPr/>
              <p:nvPr/>
            </p:nvSpPr>
            <p:spPr>
              <a:xfrm rot="-3514978">
                <a:off x="317" y="3081"/>
                <a:ext cx="128" cy="401"/>
              </a:xfrm>
              <a:custGeom>
                <a:rect b="b" l="l" r="r" t="t"/>
                <a:pathLst>
                  <a:path extrusionOk="0" h="480" w="96">
                    <a:moveTo>
                      <a:pt x="0" y="480"/>
                    </a:moveTo>
                    <a:lnTo>
                      <a:pt x="48" y="288"/>
                    </a:lnTo>
                    <a:lnTo>
                      <a:pt x="48" y="192"/>
                    </a:lnTo>
                    <a:lnTo>
                      <a:pt x="96"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62" name="Google Shape;362;p1"/>
              <p:cNvSpPr/>
              <p:nvPr/>
            </p:nvSpPr>
            <p:spPr>
              <a:xfrm rot="-3514978">
                <a:off x="337" y="3157"/>
                <a:ext cx="128" cy="124"/>
              </a:xfrm>
              <a:custGeom>
                <a:rect b="b" l="l" r="r" t="t"/>
                <a:pathLst>
                  <a:path extrusionOk="0" h="480" w="96">
                    <a:moveTo>
                      <a:pt x="0" y="480"/>
                    </a:moveTo>
                    <a:lnTo>
                      <a:pt x="48" y="288"/>
                    </a:lnTo>
                    <a:lnTo>
                      <a:pt x="48" y="192"/>
                    </a:lnTo>
                    <a:lnTo>
                      <a:pt x="96"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63" name="Google Shape;363;p1"/>
              <p:cNvSpPr/>
              <p:nvPr/>
            </p:nvSpPr>
            <p:spPr>
              <a:xfrm rot="-3514978">
                <a:off x="342" y="3244"/>
                <a:ext cx="64" cy="216"/>
              </a:xfrm>
              <a:custGeom>
                <a:rect b="b" l="l" r="r" t="t"/>
                <a:pathLst>
                  <a:path extrusionOk="0" h="336" w="96">
                    <a:moveTo>
                      <a:pt x="96" y="336"/>
                    </a:moveTo>
                    <a:lnTo>
                      <a:pt x="12" y="264"/>
                    </a:lnTo>
                    <a:lnTo>
                      <a:pt x="72" y="192"/>
                    </a:lnTo>
                    <a:lnTo>
                      <a:pt x="0"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64" name="Google Shape;364;p1"/>
              <p:cNvSpPr/>
              <p:nvPr/>
            </p:nvSpPr>
            <p:spPr>
              <a:xfrm rot="-3514978">
                <a:off x="290" y="3164"/>
                <a:ext cx="16" cy="154"/>
              </a:xfrm>
              <a:custGeom>
                <a:rect b="b" l="l" r="r" t="t"/>
                <a:pathLst>
                  <a:path extrusionOk="0" h="240" w="24">
                    <a:moveTo>
                      <a:pt x="24" y="240"/>
                    </a:moveTo>
                    <a:lnTo>
                      <a:pt x="0" y="144"/>
                    </a:lnTo>
                    <a:lnTo>
                      <a:pt x="0" y="96"/>
                    </a:lnTo>
                    <a:lnTo>
                      <a:pt x="24"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65" name="Google Shape;365;p1"/>
              <p:cNvSpPr/>
              <p:nvPr/>
            </p:nvSpPr>
            <p:spPr>
              <a:xfrm>
                <a:off x="504" y="3420"/>
                <a:ext cx="60" cy="96"/>
              </a:xfrm>
              <a:custGeom>
                <a:rect b="b" l="l" r="r" t="t"/>
                <a:pathLst>
                  <a:path extrusionOk="0" h="96" w="60">
                    <a:moveTo>
                      <a:pt x="0" y="0"/>
                    </a:moveTo>
                    <a:cubicBezTo>
                      <a:pt x="60" y="20"/>
                      <a:pt x="48" y="36"/>
                      <a:pt x="48" y="96"/>
                    </a:cubicBezTo>
                  </a:path>
                </a:pathLst>
              </a:custGeom>
              <a:noFill/>
              <a:ln cap="flat" cmpd="sng" w="57150">
                <a:solidFill>
                  <a:srgbClr val="33CC3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nvGrpSpPr>
              <p:cNvPr id="366" name="Google Shape;366;p1"/>
              <p:cNvGrpSpPr/>
              <p:nvPr/>
            </p:nvGrpSpPr>
            <p:grpSpPr>
              <a:xfrm>
                <a:off x="480" y="2496"/>
                <a:ext cx="288" cy="528"/>
                <a:chOff x="480" y="2496"/>
                <a:chExt cx="288" cy="528"/>
              </a:xfrm>
            </p:grpSpPr>
            <p:sp>
              <p:nvSpPr>
                <p:cNvPr id="367" name="Google Shape;367;p1"/>
                <p:cNvSpPr/>
                <p:nvPr/>
              </p:nvSpPr>
              <p:spPr>
                <a:xfrm>
                  <a:off x="480" y="2496"/>
                  <a:ext cx="288" cy="432"/>
                </a:xfrm>
                <a:custGeom>
                  <a:rect b="b" l="l" r="r" t="t"/>
                  <a:pathLst>
                    <a:path extrusionOk="0" h="816" w="33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gradFill>
                  <a:gsLst>
                    <a:gs pos="0">
                      <a:schemeClr val="dk2"/>
                    </a:gs>
                    <a:gs pos="100000">
                      <a:srgbClr val="33CC33"/>
                    </a:gs>
                  </a:gsLst>
                  <a:lin ang="5400000" scaled="0"/>
                </a:gradFill>
                <a:ln cap="rnd" cmpd="sng" w="9525">
                  <a:solidFill>
                    <a:schemeClr val="dk1"/>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68" name="Google Shape;368;p1"/>
                <p:cNvSpPr/>
                <p:nvPr/>
              </p:nvSpPr>
              <p:spPr>
                <a:xfrm>
                  <a:off x="576" y="2527"/>
                  <a:ext cx="128" cy="401"/>
                </a:xfrm>
                <a:custGeom>
                  <a:rect b="b" l="l" r="r" t="t"/>
                  <a:pathLst>
                    <a:path extrusionOk="0" h="480" w="96">
                      <a:moveTo>
                        <a:pt x="0" y="480"/>
                      </a:moveTo>
                      <a:lnTo>
                        <a:pt x="48" y="288"/>
                      </a:lnTo>
                      <a:lnTo>
                        <a:pt x="48" y="192"/>
                      </a:lnTo>
                      <a:lnTo>
                        <a:pt x="96"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69" name="Google Shape;369;p1"/>
                <p:cNvSpPr/>
                <p:nvPr/>
              </p:nvSpPr>
              <p:spPr>
                <a:xfrm>
                  <a:off x="640" y="2650"/>
                  <a:ext cx="128" cy="124"/>
                </a:xfrm>
                <a:custGeom>
                  <a:rect b="b" l="l" r="r" t="t"/>
                  <a:pathLst>
                    <a:path extrusionOk="0" h="480" w="96">
                      <a:moveTo>
                        <a:pt x="0" y="480"/>
                      </a:moveTo>
                      <a:lnTo>
                        <a:pt x="48" y="288"/>
                      </a:lnTo>
                      <a:lnTo>
                        <a:pt x="48" y="192"/>
                      </a:lnTo>
                      <a:lnTo>
                        <a:pt x="96"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70" name="Google Shape;370;p1"/>
                <p:cNvSpPr/>
                <p:nvPr/>
              </p:nvSpPr>
              <p:spPr>
                <a:xfrm>
                  <a:off x="544" y="2650"/>
                  <a:ext cx="64" cy="216"/>
                </a:xfrm>
                <a:custGeom>
                  <a:rect b="b" l="l" r="r" t="t"/>
                  <a:pathLst>
                    <a:path extrusionOk="0" h="336" w="96">
                      <a:moveTo>
                        <a:pt x="96" y="336"/>
                      </a:moveTo>
                      <a:lnTo>
                        <a:pt x="12" y="264"/>
                      </a:lnTo>
                      <a:lnTo>
                        <a:pt x="72" y="192"/>
                      </a:lnTo>
                      <a:lnTo>
                        <a:pt x="0"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71" name="Google Shape;371;p1"/>
                <p:cNvSpPr/>
                <p:nvPr/>
              </p:nvSpPr>
              <p:spPr>
                <a:xfrm>
                  <a:off x="624" y="2558"/>
                  <a:ext cx="16" cy="154"/>
                </a:xfrm>
                <a:custGeom>
                  <a:rect b="b" l="l" r="r" t="t"/>
                  <a:pathLst>
                    <a:path extrusionOk="0" h="240" w="24">
                      <a:moveTo>
                        <a:pt x="24" y="240"/>
                      </a:moveTo>
                      <a:lnTo>
                        <a:pt x="0" y="144"/>
                      </a:lnTo>
                      <a:lnTo>
                        <a:pt x="0" y="96"/>
                      </a:lnTo>
                      <a:lnTo>
                        <a:pt x="24"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72" name="Google Shape;372;p1"/>
                <p:cNvSpPr/>
                <p:nvPr/>
              </p:nvSpPr>
              <p:spPr>
                <a:xfrm flipH="1">
                  <a:off x="528" y="2928"/>
                  <a:ext cx="47" cy="96"/>
                </a:xfrm>
                <a:custGeom>
                  <a:rect b="b" l="l" r="r" t="t"/>
                  <a:pathLst>
                    <a:path extrusionOk="0" h="192" w="72">
                      <a:moveTo>
                        <a:pt x="12" y="0"/>
                      </a:moveTo>
                      <a:cubicBezTo>
                        <a:pt x="24" y="48"/>
                        <a:pt x="72" y="192"/>
                        <a:pt x="0" y="192"/>
                      </a:cubicBezTo>
                    </a:path>
                  </a:pathLst>
                </a:custGeom>
                <a:noFill/>
                <a:ln cap="flat" cmpd="sng" w="57150">
                  <a:solidFill>
                    <a:srgbClr val="33CC3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grpSp>
            <p:nvGrpSpPr>
              <p:cNvPr id="373" name="Google Shape;373;p1"/>
              <p:cNvGrpSpPr/>
              <p:nvPr/>
            </p:nvGrpSpPr>
            <p:grpSpPr>
              <a:xfrm rot="4680742">
                <a:off x="910" y="2787"/>
                <a:ext cx="667" cy="1536"/>
                <a:chOff x="101" y="2256"/>
                <a:chExt cx="667" cy="1536"/>
              </a:xfrm>
            </p:grpSpPr>
            <p:sp>
              <p:nvSpPr>
                <p:cNvPr id="374" name="Google Shape;374;p1"/>
                <p:cNvSpPr/>
                <p:nvPr/>
              </p:nvSpPr>
              <p:spPr>
                <a:xfrm>
                  <a:off x="384" y="2256"/>
                  <a:ext cx="192" cy="1536"/>
                </a:xfrm>
                <a:custGeom>
                  <a:rect b="b" l="l" r="r" t="t"/>
                  <a:pathLst>
                    <a:path extrusionOk="0" h="1536" w="192">
                      <a:moveTo>
                        <a:pt x="48" y="0"/>
                      </a:moveTo>
                      <a:lnTo>
                        <a:pt x="0" y="240"/>
                      </a:lnTo>
                      <a:lnTo>
                        <a:pt x="0" y="480"/>
                      </a:lnTo>
                      <a:lnTo>
                        <a:pt x="48" y="576"/>
                      </a:lnTo>
                      <a:lnTo>
                        <a:pt x="144" y="720"/>
                      </a:lnTo>
                      <a:lnTo>
                        <a:pt x="180" y="840"/>
                      </a:lnTo>
                      <a:lnTo>
                        <a:pt x="192" y="984"/>
                      </a:lnTo>
                      <a:lnTo>
                        <a:pt x="192" y="1056"/>
                      </a:lnTo>
                      <a:lnTo>
                        <a:pt x="192" y="1152"/>
                      </a:lnTo>
                      <a:lnTo>
                        <a:pt x="144" y="1392"/>
                      </a:lnTo>
                      <a:lnTo>
                        <a:pt x="96" y="1536"/>
                      </a:lnTo>
                    </a:path>
                  </a:pathLst>
                </a:custGeom>
                <a:noFill/>
                <a:ln cap="flat" cmpd="sng" w="38100">
                  <a:solidFill>
                    <a:srgbClr val="33CC33"/>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75" name="Google Shape;375;p1"/>
                <p:cNvSpPr/>
                <p:nvPr/>
              </p:nvSpPr>
              <p:spPr>
                <a:xfrm>
                  <a:off x="480" y="2496"/>
                  <a:ext cx="288" cy="432"/>
                </a:xfrm>
                <a:custGeom>
                  <a:rect b="b" l="l" r="r" t="t"/>
                  <a:pathLst>
                    <a:path extrusionOk="0" h="816" w="33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gradFill>
                  <a:gsLst>
                    <a:gs pos="0">
                      <a:schemeClr val="dk2"/>
                    </a:gs>
                    <a:gs pos="100000">
                      <a:srgbClr val="33CC33"/>
                    </a:gs>
                  </a:gsLst>
                  <a:lin ang="5400000" scaled="0"/>
                </a:gradFill>
                <a:ln cap="rnd" cmpd="sng" w="9525">
                  <a:solidFill>
                    <a:schemeClr val="dk1"/>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76" name="Google Shape;376;p1"/>
                <p:cNvSpPr/>
                <p:nvPr/>
              </p:nvSpPr>
              <p:spPr>
                <a:xfrm>
                  <a:off x="576" y="2527"/>
                  <a:ext cx="128" cy="401"/>
                </a:xfrm>
                <a:custGeom>
                  <a:rect b="b" l="l" r="r" t="t"/>
                  <a:pathLst>
                    <a:path extrusionOk="0" h="480" w="96">
                      <a:moveTo>
                        <a:pt x="0" y="480"/>
                      </a:moveTo>
                      <a:lnTo>
                        <a:pt x="48" y="288"/>
                      </a:lnTo>
                      <a:lnTo>
                        <a:pt x="48" y="192"/>
                      </a:lnTo>
                      <a:lnTo>
                        <a:pt x="96"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77" name="Google Shape;377;p1"/>
                <p:cNvSpPr/>
                <p:nvPr/>
              </p:nvSpPr>
              <p:spPr>
                <a:xfrm>
                  <a:off x="640" y="2650"/>
                  <a:ext cx="128" cy="124"/>
                </a:xfrm>
                <a:custGeom>
                  <a:rect b="b" l="l" r="r" t="t"/>
                  <a:pathLst>
                    <a:path extrusionOk="0" h="480" w="96">
                      <a:moveTo>
                        <a:pt x="0" y="480"/>
                      </a:moveTo>
                      <a:lnTo>
                        <a:pt x="48" y="288"/>
                      </a:lnTo>
                      <a:lnTo>
                        <a:pt x="48" y="192"/>
                      </a:lnTo>
                      <a:lnTo>
                        <a:pt x="96"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78" name="Google Shape;378;p1"/>
                <p:cNvSpPr/>
                <p:nvPr/>
              </p:nvSpPr>
              <p:spPr>
                <a:xfrm>
                  <a:off x="544" y="2650"/>
                  <a:ext cx="64" cy="216"/>
                </a:xfrm>
                <a:custGeom>
                  <a:rect b="b" l="l" r="r" t="t"/>
                  <a:pathLst>
                    <a:path extrusionOk="0" h="336" w="96">
                      <a:moveTo>
                        <a:pt x="96" y="336"/>
                      </a:moveTo>
                      <a:lnTo>
                        <a:pt x="12" y="264"/>
                      </a:lnTo>
                      <a:lnTo>
                        <a:pt x="72" y="192"/>
                      </a:lnTo>
                      <a:lnTo>
                        <a:pt x="0"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79" name="Google Shape;379;p1"/>
                <p:cNvSpPr/>
                <p:nvPr/>
              </p:nvSpPr>
              <p:spPr>
                <a:xfrm>
                  <a:off x="624" y="2558"/>
                  <a:ext cx="16" cy="154"/>
                </a:xfrm>
                <a:custGeom>
                  <a:rect b="b" l="l" r="r" t="t"/>
                  <a:pathLst>
                    <a:path extrusionOk="0" h="240" w="24">
                      <a:moveTo>
                        <a:pt x="24" y="240"/>
                      </a:moveTo>
                      <a:lnTo>
                        <a:pt x="0" y="144"/>
                      </a:lnTo>
                      <a:lnTo>
                        <a:pt x="0" y="96"/>
                      </a:lnTo>
                      <a:lnTo>
                        <a:pt x="24"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80" name="Google Shape;380;p1"/>
                <p:cNvSpPr/>
                <p:nvPr/>
              </p:nvSpPr>
              <p:spPr>
                <a:xfrm rot="-3514978">
                  <a:off x="216" y="3072"/>
                  <a:ext cx="288" cy="432"/>
                </a:xfrm>
                <a:custGeom>
                  <a:rect b="b" l="l" r="r" t="t"/>
                  <a:pathLst>
                    <a:path extrusionOk="0" h="816" w="33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gradFill>
                  <a:gsLst>
                    <a:gs pos="0">
                      <a:schemeClr val="dk2"/>
                    </a:gs>
                    <a:gs pos="100000">
                      <a:srgbClr val="33CC33"/>
                    </a:gs>
                  </a:gsLst>
                  <a:lin ang="5400000" scaled="0"/>
                </a:gradFill>
                <a:ln cap="rnd" cmpd="sng" w="9525">
                  <a:solidFill>
                    <a:schemeClr val="dk1"/>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81" name="Google Shape;381;p1"/>
                <p:cNvSpPr/>
                <p:nvPr/>
              </p:nvSpPr>
              <p:spPr>
                <a:xfrm rot="-3514978">
                  <a:off x="317" y="3081"/>
                  <a:ext cx="128" cy="401"/>
                </a:xfrm>
                <a:custGeom>
                  <a:rect b="b" l="l" r="r" t="t"/>
                  <a:pathLst>
                    <a:path extrusionOk="0" h="480" w="96">
                      <a:moveTo>
                        <a:pt x="0" y="480"/>
                      </a:moveTo>
                      <a:lnTo>
                        <a:pt x="48" y="288"/>
                      </a:lnTo>
                      <a:lnTo>
                        <a:pt x="48" y="192"/>
                      </a:lnTo>
                      <a:lnTo>
                        <a:pt x="96"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82" name="Google Shape;382;p1"/>
                <p:cNvSpPr/>
                <p:nvPr/>
              </p:nvSpPr>
              <p:spPr>
                <a:xfrm rot="-3514978">
                  <a:off x="337" y="3157"/>
                  <a:ext cx="128" cy="124"/>
                </a:xfrm>
                <a:custGeom>
                  <a:rect b="b" l="l" r="r" t="t"/>
                  <a:pathLst>
                    <a:path extrusionOk="0" h="480" w="96">
                      <a:moveTo>
                        <a:pt x="0" y="480"/>
                      </a:moveTo>
                      <a:lnTo>
                        <a:pt x="48" y="288"/>
                      </a:lnTo>
                      <a:lnTo>
                        <a:pt x="48" y="192"/>
                      </a:lnTo>
                      <a:lnTo>
                        <a:pt x="96"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83" name="Google Shape;383;p1"/>
                <p:cNvSpPr/>
                <p:nvPr/>
              </p:nvSpPr>
              <p:spPr>
                <a:xfrm rot="-3514978">
                  <a:off x="342" y="3244"/>
                  <a:ext cx="64" cy="216"/>
                </a:xfrm>
                <a:custGeom>
                  <a:rect b="b" l="l" r="r" t="t"/>
                  <a:pathLst>
                    <a:path extrusionOk="0" h="336" w="96">
                      <a:moveTo>
                        <a:pt x="96" y="336"/>
                      </a:moveTo>
                      <a:lnTo>
                        <a:pt x="12" y="264"/>
                      </a:lnTo>
                      <a:lnTo>
                        <a:pt x="72" y="192"/>
                      </a:lnTo>
                      <a:lnTo>
                        <a:pt x="0"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84" name="Google Shape;384;p1"/>
                <p:cNvSpPr/>
                <p:nvPr/>
              </p:nvSpPr>
              <p:spPr>
                <a:xfrm rot="-3514978">
                  <a:off x="290" y="3164"/>
                  <a:ext cx="16" cy="154"/>
                </a:xfrm>
                <a:custGeom>
                  <a:rect b="b" l="l" r="r" t="t"/>
                  <a:pathLst>
                    <a:path extrusionOk="0" h="240" w="24">
                      <a:moveTo>
                        <a:pt x="24" y="240"/>
                      </a:moveTo>
                      <a:lnTo>
                        <a:pt x="0" y="144"/>
                      </a:lnTo>
                      <a:lnTo>
                        <a:pt x="0" y="96"/>
                      </a:lnTo>
                      <a:lnTo>
                        <a:pt x="24"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85" name="Google Shape;385;p1"/>
                <p:cNvSpPr/>
                <p:nvPr/>
              </p:nvSpPr>
              <p:spPr>
                <a:xfrm>
                  <a:off x="504" y="3420"/>
                  <a:ext cx="60" cy="96"/>
                </a:xfrm>
                <a:custGeom>
                  <a:rect b="b" l="l" r="r" t="t"/>
                  <a:pathLst>
                    <a:path extrusionOk="0" h="96" w="60">
                      <a:moveTo>
                        <a:pt x="0" y="0"/>
                      </a:moveTo>
                      <a:cubicBezTo>
                        <a:pt x="60" y="20"/>
                        <a:pt x="48" y="36"/>
                        <a:pt x="48" y="96"/>
                      </a:cubicBezTo>
                    </a:path>
                  </a:pathLst>
                </a:custGeom>
                <a:noFill/>
                <a:ln cap="flat" cmpd="sng" w="57150">
                  <a:solidFill>
                    <a:srgbClr val="33CC3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86" name="Google Shape;386;p1"/>
                <p:cNvSpPr/>
                <p:nvPr/>
              </p:nvSpPr>
              <p:spPr>
                <a:xfrm flipH="1">
                  <a:off x="528" y="2928"/>
                  <a:ext cx="47" cy="96"/>
                </a:xfrm>
                <a:custGeom>
                  <a:rect b="b" l="l" r="r" t="t"/>
                  <a:pathLst>
                    <a:path extrusionOk="0" h="192" w="72">
                      <a:moveTo>
                        <a:pt x="12" y="0"/>
                      </a:moveTo>
                      <a:cubicBezTo>
                        <a:pt x="24" y="48"/>
                        <a:pt x="72" y="192"/>
                        <a:pt x="0" y="192"/>
                      </a:cubicBezTo>
                    </a:path>
                  </a:pathLst>
                </a:custGeom>
                <a:noFill/>
                <a:ln cap="flat" cmpd="sng" w="57150">
                  <a:solidFill>
                    <a:srgbClr val="33CC3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grpSp>
            <p:nvGrpSpPr>
              <p:cNvPr id="387" name="Google Shape;387;p1"/>
              <p:cNvGrpSpPr/>
              <p:nvPr/>
            </p:nvGrpSpPr>
            <p:grpSpPr>
              <a:xfrm rot="9942732">
                <a:off x="62" y="3325"/>
                <a:ext cx="868" cy="955"/>
                <a:chOff x="106" y="464"/>
                <a:chExt cx="1709" cy="1600"/>
              </a:xfrm>
            </p:grpSpPr>
            <p:sp>
              <p:nvSpPr>
                <p:cNvPr id="388" name="Google Shape;388;p1"/>
                <p:cNvSpPr/>
                <p:nvPr/>
              </p:nvSpPr>
              <p:spPr>
                <a:xfrm rot="-5018420">
                  <a:off x="108" y="960"/>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89" name="Google Shape;389;p1"/>
                <p:cNvSpPr/>
                <p:nvPr/>
              </p:nvSpPr>
              <p:spPr>
                <a:xfrm>
                  <a:off x="336" y="504"/>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chemeClr val="dk1"/>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90" name="Google Shape;390;p1"/>
                <p:cNvSpPr/>
                <p:nvPr/>
              </p:nvSpPr>
              <p:spPr>
                <a:xfrm rot="3651646">
                  <a:off x="876" y="612"/>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91" name="Google Shape;391;p1"/>
                <p:cNvSpPr/>
                <p:nvPr/>
              </p:nvSpPr>
              <p:spPr>
                <a:xfrm rot="8016108">
                  <a:off x="972" y="1092"/>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92" name="Google Shape;392;p1"/>
                <p:cNvSpPr/>
                <p:nvPr/>
              </p:nvSpPr>
              <p:spPr>
                <a:xfrm rot="-10025304">
                  <a:off x="528" y="1344"/>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descr="Large confetti" id="393" name="Google Shape;393;p1"/>
                <p:cNvSpPr/>
                <p:nvPr/>
              </p:nvSpPr>
              <p:spPr>
                <a:xfrm>
                  <a:off x="720" y="1056"/>
                  <a:ext cx="336" cy="384"/>
                </a:xfrm>
                <a:prstGeom prst="ellipse">
                  <a:avLst/>
                </a:prstGeom>
                <a:solidFill>
                  <a:schemeClr val="dk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grpSp>
          <p:grpSp>
            <p:nvGrpSpPr>
              <p:cNvPr id="394" name="Google Shape;394;p1"/>
              <p:cNvGrpSpPr/>
              <p:nvPr/>
            </p:nvGrpSpPr>
            <p:grpSpPr>
              <a:xfrm rot="9942732">
                <a:off x="1598" y="2893"/>
                <a:ext cx="868" cy="955"/>
                <a:chOff x="106" y="464"/>
                <a:chExt cx="1709" cy="1600"/>
              </a:xfrm>
            </p:grpSpPr>
            <p:sp>
              <p:nvSpPr>
                <p:cNvPr id="395" name="Google Shape;395;p1"/>
                <p:cNvSpPr/>
                <p:nvPr/>
              </p:nvSpPr>
              <p:spPr>
                <a:xfrm rot="-5018420">
                  <a:off x="108" y="960"/>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96" name="Google Shape;396;p1"/>
                <p:cNvSpPr/>
                <p:nvPr/>
              </p:nvSpPr>
              <p:spPr>
                <a:xfrm>
                  <a:off x="336" y="504"/>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chemeClr val="dk1"/>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97" name="Google Shape;397;p1"/>
                <p:cNvSpPr/>
                <p:nvPr/>
              </p:nvSpPr>
              <p:spPr>
                <a:xfrm rot="3651646">
                  <a:off x="876" y="612"/>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98" name="Google Shape;398;p1"/>
                <p:cNvSpPr/>
                <p:nvPr/>
              </p:nvSpPr>
              <p:spPr>
                <a:xfrm rot="8016108">
                  <a:off x="972" y="1092"/>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99" name="Google Shape;399;p1"/>
                <p:cNvSpPr/>
                <p:nvPr/>
              </p:nvSpPr>
              <p:spPr>
                <a:xfrm rot="-10025304">
                  <a:off x="528" y="1344"/>
                  <a:ext cx="720" cy="648"/>
                </a:xfrm>
                <a:custGeom>
                  <a:rect b="b" l="l" r="r" t="t"/>
                  <a:pathLst>
                    <a:path extrusionOk="0" h="648" w="720">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gradFill>
                  <a:gsLst>
                    <a:gs pos="0">
                      <a:srgbClr val="FF66CC"/>
                    </a:gs>
                    <a:gs pos="100000">
                      <a:srgbClr val="FFFF00"/>
                    </a:gs>
                  </a:gsLst>
                  <a:lin ang="5400000" scaled="0"/>
                </a:gradFill>
                <a:ln cap="rnd" cmpd="sng" w="9525">
                  <a:solidFill>
                    <a:srgbClr val="B8341E"/>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descr="Large confetti" id="400" name="Google Shape;400;p1"/>
                <p:cNvSpPr/>
                <p:nvPr/>
              </p:nvSpPr>
              <p:spPr>
                <a:xfrm>
                  <a:off x="720" y="1056"/>
                  <a:ext cx="336" cy="384"/>
                </a:xfrm>
                <a:prstGeom prst="ellipse">
                  <a:avLst/>
                </a:prstGeom>
                <a:solidFill>
                  <a:schemeClr val="dk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grpSp>
          <p:grpSp>
            <p:nvGrpSpPr>
              <p:cNvPr id="401" name="Google Shape;401;p1"/>
              <p:cNvGrpSpPr/>
              <p:nvPr/>
            </p:nvGrpSpPr>
            <p:grpSpPr>
              <a:xfrm flipH="1" rot="-1530033">
                <a:off x="153" y="2297"/>
                <a:ext cx="192" cy="528"/>
                <a:chOff x="480" y="2496"/>
                <a:chExt cx="288" cy="528"/>
              </a:xfrm>
            </p:grpSpPr>
            <p:sp>
              <p:nvSpPr>
                <p:cNvPr id="402" name="Google Shape;402;p1"/>
                <p:cNvSpPr/>
                <p:nvPr/>
              </p:nvSpPr>
              <p:spPr>
                <a:xfrm>
                  <a:off x="480" y="2496"/>
                  <a:ext cx="288" cy="432"/>
                </a:xfrm>
                <a:custGeom>
                  <a:rect b="b" l="l" r="r" t="t"/>
                  <a:pathLst>
                    <a:path extrusionOk="0" h="816" w="33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gradFill>
                  <a:gsLst>
                    <a:gs pos="0">
                      <a:schemeClr val="dk2"/>
                    </a:gs>
                    <a:gs pos="100000">
                      <a:srgbClr val="33CC33"/>
                    </a:gs>
                  </a:gsLst>
                  <a:lin ang="5400000" scaled="0"/>
                </a:gradFill>
                <a:ln cap="rnd" cmpd="sng" w="9525">
                  <a:solidFill>
                    <a:schemeClr val="dk1"/>
                  </a:solidFill>
                  <a:prstDash val="dot"/>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03" name="Google Shape;403;p1"/>
                <p:cNvSpPr/>
                <p:nvPr/>
              </p:nvSpPr>
              <p:spPr>
                <a:xfrm>
                  <a:off x="576" y="2527"/>
                  <a:ext cx="128" cy="401"/>
                </a:xfrm>
                <a:custGeom>
                  <a:rect b="b" l="l" r="r" t="t"/>
                  <a:pathLst>
                    <a:path extrusionOk="0" h="480" w="96">
                      <a:moveTo>
                        <a:pt x="0" y="480"/>
                      </a:moveTo>
                      <a:lnTo>
                        <a:pt x="48" y="288"/>
                      </a:lnTo>
                      <a:lnTo>
                        <a:pt x="48" y="192"/>
                      </a:lnTo>
                      <a:lnTo>
                        <a:pt x="96"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04" name="Google Shape;404;p1"/>
                <p:cNvSpPr/>
                <p:nvPr/>
              </p:nvSpPr>
              <p:spPr>
                <a:xfrm>
                  <a:off x="640" y="2650"/>
                  <a:ext cx="128" cy="124"/>
                </a:xfrm>
                <a:custGeom>
                  <a:rect b="b" l="l" r="r" t="t"/>
                  <a:pathLst>
                    <a:path extrusionOk="0" h="480" w="96">
                      <a:moveTo>
                        <a:pt x="0" y="480"/>
                      </a:moveTo>
                      <a:lnTo>
                        <a:pt x="48" y="288"/>
                      </a:lnTo>
                      <a:lnTo>
                        <a:pt x="48" y="192"/>
                      </a:lnTo>
                      <a:lnTo>
                        <a:pt x="96"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05" name="Google Shape;405;p1"/>
                <p:cNvSpPr/>
                <p:nvPr/>
              </p:nvSpPr>
              <p:spPr>
                <a:xfrm>
                  <a:off x="544" y="2650"/>
                  <a:ext cx="64" cy="216"/>
                </a:xfrm>
                <a:custGeom>
                  <a:rect b="b" l="l" r="r" t="t"/>
                  <a:pathLst>
                    <a:path extrusionOk="0" h="336" w="96">
                      <a:moveTo>
                        <a:pt x="96" y="336"/>
                      </a:moveTo>
                      <a:lnTo>
                        <a:pt x="12" y="264"/>
                      </a:lnTo>
                      <a:lnTo>
                        <a:pt x="72" y="192"/>
                      </a:lnTo>
                      <a:lnTo>
                        <a:pt x="0"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06" name="Google Shape;406;p1"/>
                <p:cNvSpPr/>
                <p:nvPr/>
              </p:nvSpPr>
              <p:spPr>
                <a:xfrm>
                  <a:off x="624" y="2558"/>
                  <a:ext cx="16" cy="154"/>
                </a:xfrm>
                <a:custGeom>
                  <a:rect b="b" l="l" r="r" t="t"/>
                  <a:pathLst>
                    <a:path extrusionOk="0" h="240" w="24">
                      <a:moveTo>
                        <a:pt x="24" y="240"/>
                      </a:moveTo>
                      <a:lnTo>
                        <a:pt x="0" y="144"/>
                      </a:lnTo>
                      <a:lnTo>
                        <a:pt x="0" y="96"/>
                      </a:lnTo>
                      <a:lnTo>
                        <a:pt x="24" y="0"/>
                      </a:lnTo>
                    </a:path>
                  </a:pathLst>
                </a:custGeom>
                <a:noFill/>
                <a:ln cap="flat" cmpd="sng" w="9525">
                  <a:solidFill>
                    <a:schemeClr val="dk1"/>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407" name="Google Shape;407;p1"/>
                <p:cNvSpPr/>
                <p:nvPr/>
              </p:nvSpPr>
              <p:spPr>
                <a:xfrm flipH="1">
                  <a:off x="528" y="2928"/>
                  <a:ext cx="47" cy="96"/>
                </a:xfrm>
                <a:custGeom>
                  <a:rect b="b" l="l" r="r" t="t"/>
                  <a:pathLst>
                    <a:path extrusionOk="0" h="192" w="72">
                      <a:moveTo>
                        <a:pt x="12" y="0"/>
                      </a:moveTo>
                      <a:cubicBezTo>
                        <a:pt x="24" y="48"/>
                        <a:pt x="72" y="192"/>
                        <a:pt x="0" y="192"/>
                      </a:cubicBezTo>
                    </a:path>
                  </a:pathLst>
                </a:custGeom>
                <a:noFill/>
                <a:ln cap="flat" cmpd="sng" w="57150">
                  <a:solidFill>
                    <a:srgbClr val="33CC3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grpSp>
        </p:grpSp>
      </p:grpSp>
      <p:grpSp>
        <p:nvGrpSpPr>
          <p:cNvPr id="408" name="Google Shape;408;p1"/>
          <p:cNvGrpSpPr/>
          <p:nvPr/>
        </p:nvGrpSpPr>
        <p:grpSpPr>
          <a:xfrm>
            <a:off x="1894840" y="1474846"/>
            <a:ext cx="5638800" cy="944563"/>
            <a:chOff x="1296" y="2016"/>
            <a:chExt cx="3552" cy="595"/>
          </a:xfrm>
        </p:grpSpPr>
        <p:sp>
          <p:nvSpPr>
            <p:cNvPr descr="White marble" id="409" name="Google Shape;409;p1"/>
            <p:cNvSpPr/>
            <p:nvPr/>
          </p:nvSpPr>
          <p:spPr>
            <a:xfrm>
              <a:off x="1296" y="2016"/>
              <a:ext cx="3552" cy="595"/>
            </a:xfrm>
            <a:prstGeom prst="plaque">
              <a:avLst>
                <a:gd fmla="val 16667" name="adj"/>
              </a:avLst>
            </a:prstGeom>
            <a:blipFill rotWithShape="1">
              <a:blip r:embed="rId3">
                <a:alphaModFix/>
              </a:blip>
              <a:tile algn="tl" flip="none" tx="0" sx="100000" ty="0" sy="100000"/>
            </a:blipFill>
            <a:ln cap="flat" cmpd="thickThin" w="571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410" name="Google Shape;410;p1"/>
            <p:cNvSpPr txBox="1"/>
            <p:nvPr/>
          </p:nvSpPr>
          <p:spPr>
            <a:xfrm>
              <a:off x="1898" y="2088"/>
              <a:ext cx="2448" cy="52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800">
                  <a:solidFill>
                    <a:srgbClr val="004800"/>
                  </a:solidFill>
                  <a:latin typeface="Times New Roman"/>
                  <a:ea typeface="Times New Roman"/>
                  <a:cs typeface="Times New Roman"/>
                  <a:sym typeface="Times New Roman"/>
                </a:rPr>
                <a:t>F1</a:t>
              </a:r>
              <a:endParaRPr b="1" sz="4800">
                <a:solidFill>
                  <a:srgbClr val="004800"/>
                </a:solidFill>
                <a:latin typeface="Times New Roman"/>
                <a:ea typeface="Times New Roman"/>
                <a:cs typeface="Times New Roman"/>
                <a:sym typeface="Times New Roman"/>
              </a:endParaRPr>
            </a:p>
          </p:txBody>
        </p:sp>
      </p:grpSp>
    </p:spTree>
  </p:cSld>
  <p:clrMapOvr>
    <a:masterClrMapping/>
  </p:clrMapOvr>
  <p:transition spd="slow">
    <p:wedg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08"/>
                                        </p:tgtEl>
                                        <p:attrNameLst>
                                          <p:attrName>style.visibility</p:attrName>
                                        </p:attrNameLst>
                                      </p:cBhvr>
                                      <p:to>
                                        <p:strVal val="visible"/>
                                      </p:to>
                                    </p:set>
                                    <p:animEffect filter="fade" transition="in">
                                      <p:cBhvr>
                                        <p:cTn dur="500"/>
                                        <p:tgtEl>
                                          <p:spTgt spid="408"/>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47"/>
                                        </p:tgtEl>
                                        <p:attrNameLst>
                                          <p:attrName>style.visibility</p:attrName>
                                        </p:attrNameLst>
                                      </p:cBhvr>
                                      <p:to>
                                        <p:strVal val="visible"/>
                                      </p:to>
                                    </p:set>
                                    <p:animEffect filter="fade" transition="in">
                                      <p:cBhvr>
                                        <p:cTn dur="500"/>
                                        <p:tgtEl>
                                          <p:spTgt spid="3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2"/>
          <p:cNvSpPr txBox="1"/>
          <p:nvPr/>
        </p:nvSpPr>
        <p:spPr>
          <a:xfrm>
            <a:off x="152400" y="1417831"/>
            <a:ext cx="3563803" cy="48716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rgbClr val="3333FF"/>
                </a:solidFill>
                <a:latin typeface="Times New Roman"/>
                <a:ea typeface="Times New Roman"/>
                <a:cs typeface="Times New Roman"/>
                <a:sym typeface="Times New Roman"/>
              </a:rPr>
              <a:t>MỤC TIÊU CẦN ĐẠT:</a:t>
            </a:r>
            <a:endParaRPr/>
          </a:p>
          <a:p>
            <a:pPr indent="0" lvl="0" marL="0" marR="0" rtl="0" algn="ctr">
              <a:spcBef>
                <a:spcPts val="1400"/>
              </a:spcBef>
              <a:spcAft>
                <a:spcPts val="0"/>
              </a:spcAft>
              <a:buNone/>
            </a:pPr>
            <a:r>
              <a:t/>
            </a:r>
            <a:endParaRPr b="1" sz="2800">
              <a:solidFill>
                <a:srgbClr val="3333FF"/>
              </a:solidFill>
              <a:latin typeface="Times New Roman"/>
              <a:ea typeface="Times New Roman"/>
              <a:cs typeface="Times New Roman"/>
              <a:sym typeface="Times New Roman"/>
            </a:endParaRPr>
          </a:p>
        </p:txBody>
      </p:sp>
      <p:grpSp>
        <p:nvGrpSpPr>
          <p:cNvPr id="416" name="Google Shape;416;p2"/>
          <p:cNvGrpSpPr/>
          <p:nvPr/>
        </p:nvGrpSpPr>
        <p:grpSpPr>
          <a:xfrm>
            <a:off x="1201415" y="304800"/>
            <a:ext cx="7028185" cy="944563"/>
            <a:chOff x="1296" y="2016"/>
            <a:chExt cx="3552" cy="595"/>
          </a:xfrm>
        </p:grpSpPr>
        <p:sp>
          <p:nvSpPr>
            <p:cNvPr descr="White marble" id="417" name="Google Shape;417;p2"/>
            <p:cNvSpPr/>
            <p:nvPr/>
          </p:nvSpPr>
          <p:spPr>
            <a:xfrm>
              <a:off x="1296" y="2016"/>
              <a:ext cx="3552" cy="595"/>
            </a:xfrm>
            <a:prstGeom prst="plaque">
              <a:avLst>
                <a:gd fmla="val 16667" name="adj"/>
              </a:avLst>
            </a:prstGeom>
            <a:blipFill rotWithShape="1">
              <a:blip r:embed="rId3">
                <a:alphaModFix/>
              </a:blip>
              <a:tile algn="tl" flip="none" tx="0" sx="100000" ty="0" sy="100000"/>
            </a:blipFill>
            <a:ln cap="flat" cmpd="thickThin" w="571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418" name="Google Shape;418;p2"/>
            <p:cNvSpPr txBox="1"/>
            <p:nvPr/>
          </p:nvSpPr>
          <p:spPr>
            <a:xfrm>
              <a:off x="1898" y="2088"/>
              <a:ext cx="2448" cy="52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b="1" sz="4800">
                <a:solidFill>
                  <a:srgbClr val="004800"/>
                </a:solidFill>
                <a:latin typeface="Times New Roman"/>
                <a:ea typeface="Times New Roman"/>
                <a:cs typeface="Times New Roman"/>
                <a:sym typeface="Times New Roman"/>
              </a:endParaRPr>
            </a:p>
          </p:txBody>
        </p:sp>
      </p:grpSp>
      <p:sp>
        <p:nvSpPr>
          <p:cNvPr id="419" name="Google Shape;419;p2"/>
          <p:cNvSpPr/>
          <p:nvPr/>
        </p:nvSpPr>
        <p:spPr>
          <a:xfrm>
            <a:off x="1246951" y="361582"/>
            <a:ext cx="6745864"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400">
                <a:solidFill>
                  <a:srgbClr val="3333FF"/>
                </a:solidFill>
                <a:latin typeface="Times New Roman"/>
                <a:ea typeface="Times New Roman"/>
                <a:cs typeface="Times New Roman"/>
                <a:sym typeface="Times New Roman"/>
              </a:rPr>
              <a:t>THUYẾT MINH VỀ MỘT THỂ LOẠI VĂN HỌC</a:t>
            </a:r>
            <a:endParaRPr/>
          </a:p>
        </p:txBody>
      </p:sp>
      <p:sp>
        <p:nvSpPr>
          <p:cNvPr id="420" name="Google Shape;420;p2"/>
          <p:cNvSpPr/>
          <p:nvPr/>
        </p:nvSpPr>
        <p:spPr>
          <a:xfrm>
            <a:off x="990600" y="1947208"/>
            <a:ext cx="7391400"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chemeClr val="dk1"/>
                </a:solidFill>
                <a:latin typeface="Times New Roman"/>
                <a:ea typeface="Times New Roman"/>
                <a:cs typeface="Times New Roman"/>
                <a:sym typeface="Times New Roman"/>
              </a:rPr>
              <a:t>1. Kiến thức</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2000">
                <a:solidFill>
                  <a:schemeClr val="dk1"/>
                </a:solidFill>
                <a:latin typeface="Times New Roman"/>
                <a:ea typeface="Times New Roman"/>
                <a:cs typeface="Times New Roman"/>
                <a:sym typeface="Times New Roman"/>
              </a:rPr>
              <a:t> </a:t>
            </a:r>
            <a:r>
              <a:rPr lang="en-US" sz="2000">
                <a:solidFill>
                  <a:schemeClr val="dk1"/>
                </a:solidFill>
                <a:latin typeface="Times New Roman"/>
                <a:ea typeface="Times New Roman"/>
                <a:cs typeface="Times New Roman"/>
                <a:sym typeface="Times New Roman"/>
              </a:rPr>
              <a:t>- Nắm được các kĩ năng và vận dụng để làm bài văn thuyết minh về một thể loại văn học.</a:t>
            </a:r>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Thấy được muốn làm bài văn thuyết minh chủ yếu phải dựa vào quan sát, tìm hiểu, tra cứu.</a:t>
            </a:r>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Hiểu và cảm thụ được giá trị của một thể loại văn học.</a:t>
            </a:r>
            <a:endParaRPr sz="2000">
              <a:solidFill>
                <a:schemeClr val="dk1"/>
              </a:solidFill>
              <a:latin typeface="Times New Roman"/>
              <a:ea typeface="Times New Roman"/>
              <a:cs typeface="Times New Roman"/>
              <a:sym typeface="Times New Roman"/>
            </a:endParaRPr>
          </a:p>
        </p:txBody>
      </p:sp>
      <p:sp>
        <p:nvSpPr>
          <p:cNvPr id="421" name="Google Shape;421;p2"/>
          <p:cNvSpPr/>
          <p:nvPr/>
        </p:nvSpPr>
        <p:spPr>
          <a:xfrm>
            <a:off x="989344" y="3962400"/>
            <a:ext cx="7028185" cy="163121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chemeClr val="dk1"/>
                </a:solidFill>
                <a:latin typeface="Times New Roman"/>
                <a:ea typeface="Times New Roman"/>
                <a:cs typeface="Times New Roman"/>
                <a:sym typeface="Times New Roman"/>
              </a:rPr>
              <a:t>2. Kĩ năng:</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 Rèn luyện năng lực quan sát, nhận thức, dùng kết quả quan sát để làm bài văn thuyết minh một thể loại văn học.</a:t>
            </a:r>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Tìm ý, lập dàn ý cho bài văn thuyết minh về một thể loại văn học</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Tạo lập được một văn bản thuyết minh về một thể loại văn học.</a:t>
            </a:r>
            <a:endParaRPr sz="2000">
              <a:solidFill>
                <a:schemeClr val="dk1"/>
              </a:solidFill>
              <a:latin typeface="Times New Roman"/>
              <a:ea typeface="Times New Roman"/>
              <a:cs typeface="Times New Roman"/>
              <a:sym typeface="Times New Roman"/>
            </a:endParaRPr>
          </a:p>
        </p:txBody>
      </p:sp>
    </p:spTree>
  </p:cSld>
  <p:clrMapOvr>
    <a:masterClrMapping/>
  </p:clrMapOvr>
  <p:transition spd="slow">
    <p:wedg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16"/>
                                        </p:tgtEl>
                                        <p:attrNameLst>
                                          <p:attrName>style.visibility</p:attrName>
                                        </p:attrNameLst>
                                      </p:cBhvr>
                                      <p:to>
                                        <p:strVal val="visible"/>
                                      </p:to>
                                    </p:set>
                                    <p:animEffect filter="fade" transition="in">
                                      <p:cBhvr>
                                        <p:cTn dur="500"/>
                                        <p:tgtEl>
                                          <p:spTgt spid="4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5"/>
                                        </p:tgtEl>
                                        <p:attrNameLst>
                                          <p:attrName>style.visibility</p:attrName>
                                        </p:attrNameLst>
                                      </p:cBhvr>
                                      <p:to>
                                        <p:strVal val="visible"/>
                                      </p:to>
                                    </p:set>
                                    <p:animEffect filter="fade" transition="in">
                                      <p:cBhvr>
                                        <p:cTn dur="500"/>
                                        <p:tgtEl>
                                          <p:spTgt spid="4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0"/>
                                        </p:tgtEl>
                                        <p:attrNameLst>
                                          <p:attrName>style.visibility</p:attrName>
                                        </p:attrNameLst>
                                      </p:cBhvr>
                                      <p:to>
                                        <p:strVal val="visible"/>
                                      </p:to>
                                    </p:set>
                                    <p:animEffect filter="fade" transition="in">
                                      <p:cBhvr>
                                        <p:cTn dur="1000"/>
                                        <p:tgtEl>
                                          <p:spTgt spid="4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1"/>
                                        </p:tgtEl>
                                        <p:attrNameLst>
                                          <p:attrName>style.visibility</p:attrName>
                                        </p:attrNameLst>
                                      </p:cBhvr>
                                      <p:to>
                                        <p:strVal val="visible"/>
                                      </p:to>
                                    </p:set>
                                    <p:animEffect filter="fade" transition="in">
                                      <p:cBhvr>
                                        <p:cTn dur="1000"/>
                                        <p:tgtEl>
                                          <p:spTgt spid="4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3"/>
          <p:cNvSpPr/>
          <p:nvPr/>
        </p:nvSpPr>
        <p:spPr>
          <a:xfrm>
            <a:off x="0" y="0"/>
            <a:ext cx="9144000" cy="990600"/>
          </a:xfrm>
          <a:prstGeom prst="roundRect">
            <a:avLst>
              <a:gd fmla="val 50000" name="adj"/>
            </a:avLst>
          </a:prstGeom>
          <a:solidFill>
            <a:srgbClr val="0000FF">
              <a:alpha val="75686"/>
            </a:srgbClr>
          </a:solidFill>
          <a:ln cap="flat" cmpd="dbl"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dk2"/>
                </a:solidFill>
                <a:latin typeface="Times New Roman"/>
                <a:ea typeface="Times New Roman"/>
                <a:cs typeface="Times New Roman"/>
                <a:sym typeface="Times New Roman"/>
              </a:rPr>
              <a:t>                                                                                                          </a:t>
            </a:r>
            <a:endParaRPr/>
          </a:p>
        </p:txBody>
      </p:sp>
      <p:sp>
        <p:nvSpPr>
          <p:cNvPr id="427" name="Google Shape;427;p3"/>
          <p:cNvSpPr/>
          <p:nvPr/>
        </p:nvSpPr>
        <p:spPr>
          <a:xfrm>
            <a:off x="228600" y="-244475"/>
            <a:ext cx="8763000" cy="1341438"/>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i="1" lang="en-US" sz="2000">
                <a:solidFill>
                  <a:srgbClr val="FFFF00"/>
                </a:solidFill>
                <a:latin typeface="Times New Roman"/>
                <a:ea typeface="Times New Roman"/>
                <a:cs typeface="Times New Roman"/>
                <a:sym typeface="Times New Roman"/>
              </a:rPr>
              <a:t>                    </a:t>
            </a:r>
            <a:endParaRPr/>
          </a:p>
          <a:p>
            <a:pPr indent="0" lvl="0" marL="0" marR="0" rtl="0" algn="l">
              <a:spcBef>
                <a:spcPts val="0"/>
              </a:spcBef>
              <a:spcAft>
                <a:spcPts val="0"/>
              </a:spcAft>
              <a:buNone/>
            </a:pPr>
            <a:r>
              <a:rPr i="1" lang="en-US" sz="3400">
                <a:solidFill>
                  <a:srgbClr val="FFFF00"/>
                </a:solidFill>
                <a:latin typeface="Times New Roman"/>
                <a:ea typeface="Times New Roman"/>
                <a:cs typeface="Times New Roman"/>
                <a:sym typeface="Times New Roman"/>
              </a:rPr>
              <a:t>	   Thuyết minh  về một thể loại văn học</a:t>
            </a:r>
            <a:endParaRPr i="1" sz="34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b="1" i="1" lang="en-US" sz="2800">
                <a:solidFill>
                  <a:srgbClr val="FFFF00"/>
                </a:solidFill>
                <a:latin typeface="Times New Roman"/>
                <a:ea typeface="Times New Roman"/>
                <a:cs typeface="Times New Roman"/>
                <a:sym typeface="Times New Roman"/>
              </a:rPr>
              <a:t>		</a:t>
            </a:r>
            <a:endParaRPr b="1" sz="1800">
              <a:solidFill>
                <a:srgbClr val="FFFF00"/>
              </a:solidFill>
              <a:latin typeface="Times New Roman"/>
              <a:ea typeface="Times New Roman"/>
              <a:cs typeface="Times New Roman"/>
              <a:sym typeface="Times New Roman"/>
            </a:endParaRPr>
          </a:p>
        </p:txBody>
      </p:sp>
      <p:sp>
        <p:nvSpPr>
          <p:cNvPr id="428" name="Google Shape;428;p3"/>
          <p:cNvSpPr/>
          <p:nvPr/>
        </p:nvSpPr>
        <p:spPr>
          <a:xfrm>
            <a:off x="63500" y="1003300"/>
            <a:ext cx="3886200" cy="609600"/>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i="1" lang="en-US" sz="1700" u="sng">
                <a:solidFill>
                  <a:srgbClr val="FFFF00"/>
                </a:solidFill>
                <a:latin typeface="Times New Roman"/>
                <a:ea typeface="Times New Roman"/>
                <a:cs typeface="Times New Roman"/>
                <a:sym typeface="Times New Roman"/>
              </a:rPr>
              <a:t>I.Từ quan sát đến mô tả, thuyết minh đặc</a:t>
            </a:r>
            <a:endParaRPr b="1" i="1" sz="1700" u="sng">
              <a:solidFill>
                <a:srgbClr val="FFFF00"/>
              </a:solidFill>
              <a:latin typeface="Times New Roman"/>
              <a:ea typeface="Times New Roman"/>
              <a:cs typeface="Times New Roman"/>
              <a:sym typeface="Times New Roman"/>
            </a:endParaRPr>
          </a:p>
          <a:p>
            <a:pPr indent="-457200" lvl="0" marL="457200" marR="0" rtl="0" algn="l">
              <a:spcBef>
                <a:spcPts val="0"/>
              </a:spcBef>
              <a:spcAft>
                <a:spcPts val="0"/>
              </a:spcAft>
              <a:buNone/>
            </a:pPr>
            <a:r>
              <a:rPr b="1" i="1" lang="en-US" sz="1700">
                <a:solidFill>
                  <a:srgbClr val="FFFF00"/>
                </a:solidFill>
                <a:latin typeface="Times New Roman"/>
                <a:ea typeface="Times New Roman"/>
                <a:cs typeface="Times New Roman"/>
                <a:sym typeface="Times New Roman"/>
              </a:rPr>
              <a:t>    </a:t>
            </a:r>
            <a:r>
              <a:rPr b="1" i="1" lang="en-US" sz="1700" u="sng">
                <a:solidFill>
                  <a:srgbClr val="FFFF00"/>
                </a:solidFill>
                <a:latin typeface="Times New Roman"/>
                <a:ea typeface="Times New Roman"/>
                <a:cs typeface="Times New Roman"/>
                <a:sym typeface="Times New Roman"/>
              </a:rPr>
              <a:t>điểm một thể loại văn học</a:t>
            </a:r>
            <a:endParaRPr b="1" i="1" sz="1700" u="sng">
              <a:solidFill>
                <a:srgbClr val="FFFF00"/>
              </a:solidFill>
              <a:latin typeface="Times New Roman"/>
              <a:ea typeface="Times New Roman"/>
              <a:cs typeface="Times New Roman"/>
              <a:sym typeface="Times New Roman"/>
            </a:endParaRPr>
          </a:p>
        </p:txBody>
      </p:sp>
      <p:cxnSp>
        <p:nvCxnSpPr>
          <p:cNvPr id="429" name="Google Shape;429;p3"/>
          <p:cNvCxnSpPr/>
          <p:nvPr/>
        </p:nvCxnSpPr>
        <p:spPr>
          <a:xfrm>
            <a:off x="4572000" y="1066800"/>
            <a:ext cx="0" cy="5638800"/>
          </a:xfrm>
          <a:prstGeom prst="straightConnector1">
            <a:avLst/>
          </a:prstGeom>
          <a:noFill/>
          <a:ln cap="flat" cmpd="sng" w="9525">
            <a:solidFill>
              <a:schemeClr val="lt1"/>
            </a:solidFill>
            <a:prstDash val="solid"/>
            <a:round/>
            <a:headEnd len="med" w="med" type="none"/>
            <a:tailEnd len="med" w="med" type="none"/>
          </a:ln>
        </p:spPr>
      </p:cxnSp>
      <p:grpSp>
        <p:nvGrpSpPr>
          <p:cNvPr id="430" name="Google Shape;430;p3"/>
          <p:cNvGrpSpPr/>
          <p:nvPr/>
        </p:nvGrpSpPr>
        <p:grpSpPr>
          <a:xfrm>
            <a:off x="114300" y="88900"/>
            <a:ext cx="1204913" cy="806450"/>
            <a:chOff x="2016" y="1920"/>
            <a:chExt cx="1680" cy="1680"/>
          </a:xfrm>
        </p:grpSpPr>
        <p:sp>
          <p:nvSpPr>
            <p:cNvPr id="431" name="Google Shape;431;p3"/>
            <p:cNvSpPr/>
            <p:nvPr/>
          </p:nvSpPr>
          <p:spPr>
            <a:xfrm>
              <a:off x="2016" y="1920"/>
              <a:ext cx="1680" cy="1680"/>
            </a:xfrm>
            <a:prstGeom prst="ellipse">
              <a:avLst/>
            </a:prstGeom>
            <a:gradFill>
              <a:gsLst>
                <a:gs pos="0">
                  <a:schemeClr val="accent2"/>
                </a:gs>
                <a:gs pos="100000">
                  <a:srgbClr val="29A5A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32" name="Google Shape;432;p3"/>
            <p:cNvSpPr/>
            <p:nvPr/>
          </p:nvSpPr>
          <p:spPr>
            <a:xfrm>
              <a:off x="2208" y="1948"/>
              <a:ext cx="1296" cy="634"/>
            </a:xfrm>
            <a:custGeom>
              <a:rect b="b" l="l" r="r" t="t"/>
              <a:pathLst>
                <a:path extrusionOk="0" h="712" w="1321">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a:gsLst>
                <a:gs pos="0">
                  <a:srgbClr val="FFFFFF"/>
                </a:gs>
                <a:gs pos="100000">
                  <a:schemeClr val="accent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sp>
        <p:nvSpPr>
          <p:cNvPr id="433" name="Google Shape;433;p3"/>
          <p:cNvSpPr txBox="1"/>
          <p:nvPr/>
        </p:nvSpPr>
        <p:spPr>
          <a:xfrm>
            <a:off x="76200" y="257175"/>
            <a:ext cx="1254125" cy="3968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rgbClr val="FFFF00"/>
                </a:solidFill>
                <a:latin typeface="Times New Roman"/>
                <a:ea typeface="Times New Roman"/>
                <a:cs typeface="Times New Roman"/>
                <a:sym typeface="Times New Roman"/>
              </a:rPr>
              <a:t>Ngữ văn 8</a:t>
            </a:r>
            <a:endParaRPr/>
          </a:p>
        </p:txBody>
      </p:sp>
      <p:sp>
        <p:nvSpPr>
          <p:cNvPr id="434" name="Google Shape;434;p3"/>
          <p:cNvSpPr/>
          <p:nvPr/>
        </p:nvSpPr>
        <p:spPr>
          <a:xfrm>
            <a:off x="50800" y="1562100"/>
            <a:ext cx="3911600" cy="58102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b="1" i="1" lang="en-US" sz="1600">
                <a:solidFill>
                  <a:srgbClr val="FFFF00"/>
                </a:solidFill>
                <a:latin typeface="Times New Roman"/>
                <a:ea typeface="Times New Roman"/>
                <a:cs typeface="Times New Roman"/>
                <a:sym typeface="Times New Roman"/>
              </a:rPr>
              <a:t>* Đề bài:  “ </a:t>
            </a:r>
            <a:r>
              <a:rPr i="1" lang="en-US" sz="1600">
                <a:solidFill>
                  <a:srgbClr val="FFFFFF"/>
                </a:solidFill>
                <a:latin typeface="Times New Roman"/>
                <a:ea typeface="Times New Roman"/>
                <a:cs typeface="Times New Roman"/>
                <a:sym typeface="Times New Roman"/>
              </a:rPr>
              <a:t>Thuyết minh đặc điểm thể thơ thất ngôn bát cú</a:t>
            </a:r>
            <a:r>
              <a:rPr i="1" lang="en-US" sz="1600">
                <a:solidFill>
                  <a:srgbClr val="FFFF00"/>
                </a:solidFill>
                <a:latin typeface="Times New Roman"/>
                <a:ea typeface="Times New Roman"/>
                <a:cs typeface="Times New Roman"/>
                <a:sym typeface="Times New Roman"/>
              </a:rPr>
              <a:t>”</a:t>
            </a:r>
            <a:r>
              <a:rPr i="1" lang="en-US" sz="1600">
                <a:solidFill>
                  <a:srgbClr val="FFFFFF"/>
                </a:solidFill>
                <a:latin typeface="Times New Roman"/>
                <a:ea typeface="Times New Roman"/>
                <a:cs typeface="Times New Roman"/>
                <a:sym typeface="Times New Roman"/>
              </a:rPr>
              <a:t>.</a:t>
            </a:r>
            <a:endParaRPr/>
          </a:p>
        </p:txBody>
      </p:sp>
      <p:sp>
        <p:nvSpPr>
          <p:cNvPr id="435" name="Google Shape;435;p3"/>
          <p:cNvSpPr/>
          <p:nvPr/>
        </p:nvSpPr>
        <p:spPr>
          <a:xfrm>
            <a:off x="4114800" y="1905000"/>
            <a:ext cx="4876800" cy="357020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FF00"/>
                </a:solidFill>
                <a:latin typeface="Times New Roman"/>
                <a:ea typeface="Times New Roman"/>
                <a:cs typeface="Times New Roman"/>
                <a:sym typeface="Times New Roman"/>
              </a:rPr>
              <a:t>  	</a:t>
            </a:r>
            <a:r>
              <a:rPr lang="en-US" sz="2000">
                <a:solidFill>
                  <a:srgbClr val="FFFF00"/>
                </a:solidFill>
                <a:latin typeface="Times New Roman"/>
                <a:ea typeface="Times New Roman"/>
                <a:cs typeface="Times New Roman"/>
                <a:sym typeface="Times New Roman"/>
              </a:rPr>
              <a:t>Vẫn là hào kiệt ,vẫn phong lưu	Chạy mỏi chân thì hãy ở tù.</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Đã khách không nhà trong bốn biển,</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Lại người có tội giữa năm châu.</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Bủa tay ôm chặt bồ kinh tế,</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Mở miệng cười  tan cuộc oán thù.</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Thân ấy vẫn còn còn sự nghiệp,</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Bao  nhiêu nguy hiểm sợ gì đâu.</a:t>
            </a:r>
            <a:endParaRPr/>
          </a:p>
          <a:p>
            <a:pPr indent="0" lvl="0" marL="0" marR="0" rtl="0" algn="l">
              <a:spcBef>
                <a:spcPts val="0"/>
              </a:spcBef>
              <a:spcAft>
                <a:spcPts val="0"/>
              </a:spcAft>
              <a:buNone/>
            </a:pPr>
            <a:r>
              <a:t/>
            </a:r>
            <a:endParaRPr sz="20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lang="en-US" sz="1800">
                <a:solidFill>
                  <a:srgbClr val="FFFF00"/>
                </a:solidFill>
                <a:latin typeface="Times New Roman"/>
                <a:ea typeface="Times New Roman"/>
                <a:cs typeface="Times New Roman"/>
                <a:sym typeface="Times New Roman"/>
              </a:rPr>
              <a:t>                                           </a:t>
            </a:r>
            <a:r>
              <a:rPr i="1" lang="en-US" sz="1400">
                <a:solidFill>
                  <a:srgbClr val="FFFF00"/>
                </a:solidFill>
                <a:latin typeface="Times New Roman"/>
                <a:ea typeface="Times New Roman"/>
                <a:cs typeface="Times New Roman"/>
                <a:sym typeface="Times New Roman"/>
              </a:rPr>
              <a:t>Phan Bội Châu</a:t>
            </a:r>
            <a:endParaRPr i="1" sz="14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1400">
                <a:solidFill>
                  <a:srgbClr val="FFFF00"/>
                </a:solidFill>
                <a:latin typeface="Times New Roman"/>
                <a:ea typeface="Times New Roman"/>
                <a:cs typeface="Times New Roman"/>
                <a:sym typeface="Times New Roman"/>
              </a:rPr>
              <a:t>            Trong Thơ văn yêu nước và cách mạng đầu thế kỷ XX,                                                                                        </a:t>
            </a:r>
            <a:endParaRPr/>
          </a:p>
          <a:p>
            <a:pPr indent="0" lvl="0" marL="0" marR="0" rtl="0" algn="l">
              <a:spcBef>
                <a:spcPts val="0"/>
              </a:spcBef>
              <a:spcAft>
                <a:spcPts val="0"/>
              </a:spcAft>
              <a:buNone/>
            </a:pPr>
            <a:r>
              <a:rPr i="1" lang="en-US" sz="1400">
                <a:solidFill>
                  <a:srgbClr val="FFFF00"/>
                </a:solidFill>
                <a:latin typeface="Times New Roman"/>
                <a:ea typeface="Times New Roman"/>
                <a:cs typeface="Times New Roman"/>
                <a:sym typeface="Times New Roman"/>
              </a:rPr>
              <a:t>                                              NXB Văn học, Hà Nội 1976</a:t>
            </a:r>
            <a:endParaRPr/>
          </a:p>
        </p:txBody>
      </p:sp>
      <p:sp>
        <p:nvSpPr>
          <p:cNvPr id="436" name="Google Shape;436;p3"/>
          <p:cNvSpPr/>
          <p:nvPr/>
        </p:nvSpPr>
        <p:spPr>
          <a:xfrm>
            <a:off x="4114800" y="1066800"/>
            <a:ext cx="5029200" cy="7232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chemeClr val="lt1"/>
                </a:solidFill>
                <a:latin typeface="Times New Roman"/>
                <a:ea typeface="Times New Roman"/>
                <a:cs typeface="Times New Roman"/>
                <a:sym typeface="Times New Roman"/>
              </a:rPr>
              <a:t>         </a:t>
            </a:r>
            <a:r>
              <a:rPr b="1" i="1" lang="en-US" sz="1800" u="sng">
                <a:solidFill>
                  <a:schemeClr val="lt1"/>
                </a:solidFill>
                <a:latin typeface="Times New Roman"/>
                <a:ea typeface="Times New Roman"/>
                <a:cs typeface="Times New Roman"/>
                <a:sym typeface="Times New Roman"/>
              </a:rPr>
              <a:t>Văn bản:</a:t>
            </a:r>
            <a:endParaRPr/>
          </a:p>
          <a:p>
            <a:pPr indent="0" lvl="0" marL="0" marR="0" rtl="0" algn="l">
              <a:spcBef>
                <a:spcPts val="0"/>
              </a:spcBef>
              <a:spcAft>
                <a:spcPts val="0"/>
              </a:spcAft>
              <a:buNone/>
            </a:pPr>
            <a:r>
              <a:t/>
            </a:r>
            <a:endParaRPr b="1" i="1" sz="700" u="sng">
              <a:solidFill>
                <a:schemeClr val="lt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1600">
                <a:solidFill>
                  <a:srgbClr val="FFFF00"/>
                </a:solidFill>
                <a:latin typeface="Times New Roman"/>
                <a:ea typeface="Times New Roman"/>
                <a:cs typeface="Times New Roman"/>
                <a:sym typeface="Times New Roman"/>
              </a:rPr>
              <a:t>          VÀO NHÀ NGỤC QUẢNG ĐÔNG CẢM TÁC</a:t>
            </a:r>
            <a:endParaRPr/>
          </a:p>
        </p:txBody>
      </p:sp>
      <p:sp>
        <p:nvSpPr>
          <p:cNvPr id="437" name="Google Shape;437;p3"/>
          <p:cNvSpPr/>
          <p:nvPr/>
        </p:nvSpPr>
        <p:spPr>
          <a:xfrm>
            <a:off x="228600" y="2209800"/>
            <a:ext cx="4343400" cy="1529557"/>
          </a:xfrm>
          <a:prstGeom prst="wedgeRoundRectCallout">
            <a:avLst>
              <a:gd fmla="val 63305" name="adj1"/>
              <a:gd fmla="val -53888" name="adj2"/>
              <a:gd fmla="val 16667" name="adj3"/>
            </a:avLst>
          </a:prstGeom>
          <a:solidFill>
            <a:srgbClr val="CC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dk2"/>
                </a:solidFill>
                <a:latin typeface="Arial"/>
                <a:ea typeface="Arial"/>
                <a:cs typeface="Arial"/>
                <a:sym typeface="Arial"/>
              </a:rPr>
              <a:t>       </a:t>
            </a:r>
            <a:r>
              <a:rPr b="1" lang="en-US" sz="1800">
                <a:solidFill>
                  <a:schemeClr val="dk2"/>
                </a:solidFill>
                <a:latin typeface="Times New Roman"/>
                <a:ea typeface="Times New Roman"/>
                <a:cs typeface="Times New Roman"/>
                <a:sym typeface="Times New Roman"/>
              </a:rPr>
              <a:t>Bài thơ có mấy dòng, mỗi dòng có mấy chữ(tiếng)? Số dòng, số chữ có bắt buộc không? Có thể thêm bớt số dòng, số tiếng trong bài thơ được hay không ?</a:t>
            </a:r>
            <a:endParaRPr b="1" sz="1800">
              <a:solidFill>
                <a:schemeClr val="dk2"/>
              </a:solidFill>
              <a:latin typeface="Arial"/>
              <a:ea typeface="Arial"/>
              <a:cs typeface="Arial"/>
              <a:sym typeface="Arial"/>
            </a:endParaRPr>
          </a:p>
        </p:txBody>
      </p:sp>
      <p:sp>
        <p:nvSpPr>
          <p:cNvPr id="438" name="Google Shape;438;p3"/>
          <p:cNvSpPr/>
          <p:nvPr/>
        </p:nvSpPr>
        <p:spPr>
          <a:xfrm>
            <a:off x="228600" y="4114800"/>
            <a:ext cx="4191000" cy="2057400"/>
          </a:xfrm>
          <a:prstGeom prst="wedgeRoundRectCallout">
            <a:avLst>
              <a:gd fmla="val 66030" name="adj1"/>
              <a:gd fmla="val -59813" name="adj2"/>
              <a:gd fmla="val 16667" name="adj3"/>
            </a:avLst>
          </a:prstGeom>
          <a:solidFill>
            <a:srgbClr val="CCFFCC"/>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1800">
                <a:solidFill>
                  <a:schemeClr val="dk2"/>
                </a:solidFill>
                <a:latin typeface="Times New Roman"/>
                <a:ea typeface="Times New Roman"/>
                <a:cs typeface="Times New Roman"/>
                <a:sym typeface="Times New Roman"/>
              </a:rPr>
              <a:t> Tiếng có thanh huyền và thanh ngang gọi là tiếng bằng kí hiệu là B, các tiếng có thanh sắc, nặng,  hỏi, ngã gọi là tiếng trắc kí hiệu là T. Hãy ghi kí hiệu bằng, trắc cho từng tiếng trong bài thơ ? </a:t>
            </a:r>
            <a:endParaRPr b="1" sz="1800">
              <a:solidFill>
                <a:schemeClr val="dk2"/>
              </a:solidFill>
              <a:latin typeface="Times New Roman"/>
              <a:ea typeface="Times New Roman"/>
              <a:cs typeface="Times New Roman"/>
              <a:sym typeface="Times New Roman"/>
            </a:endParaRPr>
          </a:p>
        </p:txBody>
      </p:sp>
    </p:spTree>
  </p:cSld>
  <p:clrMapOvr>
    <a:masterClrMapping/>
  </p:clrMapOvr>
  <p:transition spd="slow">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7"/>
                                        </p:tgtEl>
                                        <p:attrNameLst>
                                          <p:attrName>style.visibility</p:attrName>
                                        </p:attrNameLst>
                                      </p:cBhvr>
                                      <p:to>
                                        <p:strVal val="visible"/>
                                      </p:to>
                                    </p:set>
                                    <p:animEffect filter="fade" transition="in">
                                      <p:cBhvr>
                                        <p:cTn dur="500"/>
                                        <p:tgtEl>
                                          <p:spTgt spid="4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8"/>
                                        </p:tgtEl>
                                        <p:attrNameLst>
                                          <p:attrName>style.visibility</p:attrName>
                                        </p:attrNameLst>
                                      </p:cBhvr>
                                      <p:to>
                                        <p:strVal val="visible"/>
                                      </p:to>
                                    </p:set>
                                    <p:animEffect filter="fade" transition="in">
                                      <p:cBhvr>
                                        <p:cTn dur="500"/>
                                        <p:tgtEl>
                                          <p:spTgt spid="4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2" name="Shape 442"/>
        <p:cNvGrpSpPr/>
        <p:nvPr/>
      </p:nvGrpSpPr>
      <p:grpSpPr>
        <a:xfrm>
          <a:off x="0" y="0"/>
          <a:ext cx="0" cy="0"/>
          <a:chOff x="0" y="0"/>
          <a:chExt cx="0" cy="0"/>
        </a:xfrm>
      </p:grpSpPr>
      <p:sp>
        <p:nvSpPr>
          <p:cNvPr id="443" name="Google Shape;443;p4"/>
          <p:cNvSpPr/>
          <p:nvPr/>
        </p:nvSpPr>
        <p:spPr>
          <a:xfrm>
            <a:off x="0" y="0"/>
            <a:ext cx="9144000" cy="990600"/>
          </a:xfrm>
          <a:prstGeom prst="roundRect">
            <a:avLst>
              <a:gd fmla="val 50000" name="adj"/>
            </a:avLst>
          </a:prstGeom>
          <a:solidFill>
            <a:srgbClr val="0000FF">
              <a:alpha val="75686"/>
            </a:srgbClr>
          </a:solidFill>
          <a:ln cap="flat" cmpd="dbl"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dk2"/>
                </a:solidFill>
                <a:latin typeface="Times New Roman"/>
                <a:ea typeface="Times New Roman"/>
                <a:cs typeface="Times New Roman"/>
                <a:sym typeface="Times New Roman"/>
              </a:rPr>
              <a:t>                                                                                                          </a:t>
            </a:r>
            <a:endParaRPr/>
          </a:p>
        </p:txBody>
      </p:sp>
      <p:sp>
        <p:nvSpPr>
          <p:cNvPr id="444" name="Google Shape;444;p4"/>
          <p:cNvSpPr/>
          <p:nvPr/>
        </p:nvSpPr>
        <p:spPr>
          <a:xfrm>
            <a:off x="228600" y="-244475"/>
            <a:ext cx="8763000" cy="1341438"/>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i="1" lang="en-US" sz="2000">
                <a:solidFill>
                  <a:srgbClr val="FFFF00"/>
                </a:solidFill>
                <a:latin typeface="Times New Roman"/>
                <a:ea typeface="Times New Roman"/>
                <a:cs typeface="Times New Roman"/>
                <a:sym typeface="Times New Roman"/>
              </a:rPr>
              <a:t>                    </a:t>
            </a:r>
            <a:endParaRPr/>
          </a:p>
          <a:p>
            <a:pPr indent="0" lvl="0" marL="0" marR="0" rtl="0" algn="l">
              <a:spcBef>
                <a:spcPts val="0"/>
              </a:spcBef>
              <a:spcAft>
                <a:spcPts val="0"/>
              </a:spcAft>
              <a:buNone/>
            </a:pPr>
            <a:r>
              <a:rPr b="1" i="1" lang="en-US" sz="2000">
                <a:solidFill>
                  <a:srgbClr val="FFFF00"/>
                </a:solidFill>
                <a:latin typeface="Times New Roman"/>
                <a:ea typeface="Times New Roman"/>
                <a:cs typeface="Times New Roman"/>
                <a:sym typeface="Times New Roman"/>
              </a:rPr>
              <a:t>                   </a:t>
            </a:r>
            <a:r>
              <a:rPr b="1" lang="en-US" sz="1800">
                <a:solidFill>
                  <a:srgbClr val="FFFF00"/>
                </a:solidFill>
                <a:latin typeface="Times New Roman"/>
                <a:ea typeface="Times New Roman"/>
                <a:cs typeface="Times New Roman"/>
                <a:sym typeface="Times New Roman"/>
              </a:rPr>
              <a:t>  </a:t>
            </a:r>
            <a:r>
              <a:rPr i="1" lang="en-US" sz="3400">
                <a:solidFill>
                  <a:srgbClr val="FFFF00"/>
                </a:solidFill>
                <a:latin typeface="Times New Roman"/>
                <a:ea typeface="Times New Roman"/>
                <a:cs typeface="Times New Roman"/>
                <a:sym typeface="Times New Roman"/>
              </a:rPr>
              <a:t>Thuyết minh  về một thể loại văn học</a:t>
            </a:r>
            <a:endParaRPr i="1" sz="34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b="1" i="1" lang="en-US" sz="2800">
                <a:solidFill>
                  <a:srgbClr val="FFFF00"/>
                </a:solidFill>
                <a:latin typeface="Times New Roman"/>
                <a:ea typeface="Times New Roman"/>
                <a:cs typeface="Times New Roman"/>
                <a:sym typeface="Times New Roman"/>
              </a:rPr>
              <a:t>		</a:t>
            </a:r>
            <a:endParaRPr b="1" sz="1800">
              <a:solidFill>
                <a:srgbClr val="FFFF00"/>
              </a:solidFill>
              <a:latin typeface="Times New Roman"/>
              <a:ea typeface="Times New Roman"/>
              <a:cs typeface="Times New Roman"/>
              <a:sym typeface="Times New Roman"/>
            </a:endParaRPr>
          </a:p>
        </p:txBody>
      </p:sp>
      <p:sp>
        <p:nvSpPr>
          <p:cNvPr id="445" name="Google Shape;445;p4"/>
          <p:cNvSpPr/>
          <p:nvPr/>
        </p:nvSpPr>
        <p:spPr>
          <a:xfrm>
            <a:off x="63500" y="1003300"/>
            <a:ext cx="3886200" cy="609600"/>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i="1" lang="en-US" sz="1700" u="sng">
                <a:solidFill>
                  <a:srgbClr val="FFFF00"/>
                </a:solidFill>
                <a:latin typeface="Times New Roman"/>
                <a:ea typeface="Times New Roman"/>
                <a:cs typeface="Times New Roman"/>
                <a:sym typeface="Times New Roman"/>
              </a:rPr>
              <a:t>I.Từ quan sát đến mô tả, thuyết minh đặc</a:t>
            </a:r>
            <a:endParaRPr/>
          </a:p>
          <a:p>
            <a:pPr indent="-457200" lvl="0" marL="457200" marR="0" rtl="0" algn="l">
              <a:spcBef>
                <a:spcPts val="0"/>
              </a:spcBef>
              <a:spcAft>
                <a:spcPts val="0"/>
              </a:spcAft>
              <a:buNone/>
            </a:pPr>
            <a:r>
              <a:rPr b="1" i="1" lang="en-US" sz="1700">
                <a:solidFill>
                  <a:srgbClr val="FFFF00"/>
                </a:solidFill>
                <a:latin typeface="Times New Roman"/>
                <a:ea typeface="Times New Roman"/>
                <a:cs typeface="Times New Roman"/>
                <a:sym typeface="Times New Roman"/>
              </a:rPr>
              <a:t>    </a:t>
            </a:r>
            <a:r>
              <a:rPr b="1" i="1" lang="en-US" sz="1700" u="sng">
                <a:solidFill>
                  <a:srgbClr val="FFFF00"/>
                </a:solidFill>
                <a:latin typeface="Times New Roman"/>
                <a:ea typeface="Times New Roman"/>
                <a:cs typeface="Times New Roman"/>
                <a:sym typeface="Times New Roman"/>
              </a:rPr>
              <a:t>điểm một thể loại văn học</a:t>
            </a:r>
            <a:endParaRPr/>
          </a:p>
        </p:txBody>
      </p:sp>
      <p:cxnSp>
        <p:nvCxnSpPr>
          <p:cNvPr id="446" name="Google Shape;446;p4"/>
          <p:cNvCxnSpPr/>
          <p:nvPr/>
        </p:nvCxnSpPr>
        <p:spPr>
          <a:xfrm>
            <a:off x="4000500" y="1066800"/>
            <a:ext cx="0" cy="5638800"/>
          </a:xfrm>
          <a:prstGeom prst="straightConnector1">
            <a:avLst/>
          </a:prstGeom>
          <a:noFill/>
          <a:ln cap="flat" cmpd="sng" w="9525">
            <a:solidFill>
              <a:schemeClr val="lt1"/>
            </a:solidFill>
            <a:prstDash val="solid"/>
            <a:round/>
            <a:headEnd len="med" w="med" type="none"/>
            <a:tailEnd len="med" w="med" type="none"/>
          </a:ln>
        </p:spPr>
      </p:cxnSp>
      <p:grpSp>
        <p:nvGrpSpPr>
          <p:cNvPr id="447" name="Google Shape;447;p4"/>
          <p:cNvGrpSpPr/>
          <p:nvPr/>
        </p:nvGrpSpPr>
        <p:grpSpPr>
          <a:xfrm>
            <a:off x="114300" y="88900"/>
            <a:ext cx="1204913" cy="806450"/>
            <a:chOff x="2016" y="1920"/>
            <a:chExt cx="1680" cy="1680"/>
          </a:xfrm>
        </p:grpSpPr>
        <p:sp>
          <p:nvSpPr>
            <p:cNvPr id="448" name="Google Shape;448;p4"/>
            <p:cNvSpPr/>
            <p:nvPr/>
          </p:nvSpPr>
          <p:spPr>
            <a:xfrm>
              <a:off x="2016" y="1920"/>
              <a:ext cx="1680" cy="1680"/>
            </a:xfrm>
            <a:prstGeom prst="ellipse">
              <a:avLst/>
            </a:prstGeom>
            <a:gradFill>
              <a:gsLst>
                <a:gs pos="0">
                  <a:schemeClr val="accent2"/>
                </a:gs>
                <a:gs pos="100000">
                  <a:srgbClr val="29A5A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49" name="Google Shape;449;p4"/>
            <p:cNvSpPr/>
            <p:nvPr/>
          </p:nvSpPr>
          <p:spPr>
            <a:xfrm>
              <a:off x="2208" y="1948"/>
              <a:ext cx="1296" cy="634"/>
            </a:xfrm>
            <a:custGeom>
              <a:rect b="b" l="l" r="r" t="t"/>
              <a:pathLst>
                <a:path extrusionOk="0" h="712" w="1321">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a:gsLst>
                <a:gs pos="0">
                  <a:srgbClr val="FFFFFF"/>
                </a:gs>
                <a:gs pos="100000">
                  <a:schemeClr val="accent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sp>
        <p:nvSpPr>
          <p:cNvPr id="450" name="Google Shape;450;p4"/>
          <p:cNvSpPr txBox="1"/>
          <p:nvPr/>
        </p:nvSpPr>
        <p:spPr>
          <a:xfrm>
            <a:off x="76200" y="257175"/>
            <a:ext cx="1254125" cy="3968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rgbClr val="FFFF00"/>
                </a:solidFill>
                <a:latin typeface="Times New Roman"/>
                <a:ea typeface="Times New Roman"/>
                <a:cs typeface="Times New Roman"/>
                <a:sym typeface="Times New Roman"/>
              </a:rPr>
              <a:t>Ngữ văn 8</a:t>
            </a:r>
            <a:endParaRPr/>
          </a:p>
        </p:txBody>
      </p:sp>
      <p:sp>
        <p:nvSpPr>
          <p:cNvPr id="451" name="Google Shape;451;p4"/>
          <p:cNvSpPr/>
          <p:nvPr/>
        </p:nvSpPr>
        <p:spPr>
          <a:xfrm>
            <a:off x="50800" y="1562100"/>
            <a:ext cx="3911600" cy="58102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b="1" i="1" lang="en-US" sz="1600">
                <a:solidFill>
                  <a:srgbClr val="FFFF00"/>
                </a:solidFill>
                <a:latin typeface="Times New Roman"/>
                <a:ea typeface="Times New Roman"/>
                <a:cs typeface="Times New Roman"/>
                <a:sym typeface="Times New Roman"/>
              </a:rPr>
              <a:t>* Đề bài:  “ </a:t>
            </a:r>
            <a:r>
              <a:rPr i="1" lang="en-US" sz="1600">
                <a:solidFill>
                  <a:srgbClr val="FFFFFF"/>
                </a:solidFill>
                <a:latin typeface="Times New Roman"/>
                <a:ea typeface="Times New Roman"/>
                <a:cs typeface="Times New Roman"/>
                <a:sym typeface="Times New Roman"/>
              </a:rPr>
              <a:t>Thuyết minh đặc điểm thể thơ thất ngôn bát cú</a:t>
            </a:r>
            <a:r>
              <a:rPr i="1" lang="en-US" sz="1600">
                <a:solidFill>
                  <a:srgbClr val="FFFF00"/>
                </a:solidFill>
                <a:latin typeface="Times New Roman"/>
                <a:ea typeface="Times New Roman"/>
                <a:cs typeface="Times New Roman"/>
                <a:sym typeface="Times New Roman"/>
              </a:rPr>
              <a:t>”</a:t>
            </a:r>
            <a:r>
              <a:rPr i="1" lang="en-US" sz="1600">
                <a:solidFill>
                  <a:srgbClr val="FFFFFF"/>
                </a:solidFill>
                <a:latin typeface="Times New Roman"/>
                <a:ea typeface="Times New Roman"/>
                <a:cs typeface="Times New Roman"/>
                <a:sym typeface="Times New Roman"/>
              </a:rPr>
              <a:t>.</a:t>
            </a:r>
            <a:endParaRPr/>
          </a:p>
        </p:txBody>
      </p:sp>
      <p:sp>
        <p:nvSpPr>
          <p:cNvPr id="452" name="Google Shape;452;p4"/>
          <p:cNvSpPr/>
          <p:nvPr/>
        </p:nvSpPr>
        <p:spPr>
          <a:xfrm>
            <a:off x="4114800" y="1066800"/>
            <a:ext cx="5029200" cy="7175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u="sng">
                <a:solidFill>
                  <a:schemeClr val="lt1"/>
                </a:solidFill>
                <a:latin typeface="Times New Roman"/>
                <a:ea typeface="Times New Roman"/>
                <a:cs typeface="Times New Roman"/>
                <a:sym typeface="Times New Roman"/>
              </a:rPr>
              <a:t>Văn bản:</a:t>
            </a:r>
            <a:endParaRPr/>
          </a:p>
          <a:p>
            <a:pPr indent="0" lvl="0" marL="0" marR="0" rtl="0" algn="l">
              <a:spcBef>
                <a:spcPts val="0"/>
              </a:spcBef>
              <a:spcAft>
                <a:spcPts val="0"/>
              </a:spcAft>
              <a:buNone/>
            </a:pPr>
            <a:r>
              <a:t/>
            </a:r>
            <a:endParaRPr b="1" i="1" sz="700" u="sng">
              <a:solidFill>
                <a:schemeClr val="lt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1600">
                <a:solidFill>
                  <a:srgbClr val="FFFF00"/>
                </a:solidFill>
                <a:latin typeface="Times New Roman"/>
                <a:ea typeface="Times New Roman"/>
                <a:cs typeface="Times New Roman"/>
                <a:sym typeface="Times New Roman"/>
              </a:rPr>
              <a:t>     VÀO NHÀ NGỤC QUẢNG ĐÔNG CẢM TÁC</a:t>
            </a:r>
            <a:endParaRPr/>
          </a:p>
        </p:txBody>
      </p:sp>
      <p:sp>
        <p:nvSpPr>
          <p:cNvPr id="453" name="Google Shape;453;p4"/>
          <p:cNvSpPr/>
          <p:nvPr/>
        </p:nvSpPr>
        <p:spPr>
          <a:xfrm>
            <a:off x="127000" y="2044700"/>
            <a:ext cx="3835400" cy="58102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b="1" i="1" lang="en-US" sz="1600">
                <a:solidFill>
                  <a:srgbClr val="FFFF00"/>
                </a:solidFill>
                <a:latin typeface="Times New Roman"/>
                <a:ea typeface="Times New Roman"/>
                <a:cs typeface="Times New Roman"/>
                <a:sym typeface="Times New Roman"/>
              </a:rPr>
              <a:t>1. Quan sát, nhận xét đặc điểm thể thơ thất ngôn bát cú.</a:t>
            </a:r>
            <a:endParaRPr i="1" sz="1600">
              <a:solidFill>
                <a:srgbClr val="FFFFFF"/>
              </a:solidFill>
              <a:latin typeface="Times New Roman"/>
              <a:ea typeface="Times New Roman"/>
              <a:cs typeface="Times New Roman"/>
              <a:sym typeface="Times New Roman"/>
            </a:endParaRPr>
          </a:p>
        </p:txBody>
      </p:sp>
      <p:sp>
        <p:nvSpPr>
          <p:cNvPr id="454" name="Google Shape;454;p4"/>
          <p:cNvSpPr/>
          <p:nvPr/>
        </p:nvSpPr>
        <p:spPr>
          <a:xfrm>
            <a:off x="-15240" y="2743200"/>
            <a:ext cx="3964940" cy="3124200"/>
          </a:xfrm>
          <a:prstGeom prst="wedgeRoundRectCallout">
            <a:avLst>
              <a:gd fmla="val 72007" name="adj1"/>
              <a:gd fmla="val -49031" name="adj2"/>
              <a:gd fmla="val 16667" name="adj3"/>
            </a:avLst>
          </a:prstGeom>
          <a:solidFill>
            <a:srgbClr val="CC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u="sng">
                <a:solidFill>
                  <a:srgbClr val="002060"/>
                </a:solidFill>
                <a:latin typeface="Arial"/>
                <a:ea typeface="Arial"/>
                <a:cs typeface="Arial"/>
                <a:sym typeface="Arial"/>
              </a:rPr>
              <a:t> </a:t>
            </a:r>
            <a:r>
              <a:rPr b="1" lang="en-US" sz="1800" u="sng">
                <a:solidFill>
                  <a:srgbClr val="0000CC"/>
                </a:solidFill>
                <a:latin typeface="Times New Roman"/>
                <a:ea typeface="Times New Roman"/>
                <a:cs typeface="Times New Roman"/>
                <a:sym typeface="Times New Roman"/>
              </a:rPr>
              <a:t>Hãy nhận xét mối quan hệ </a:t>
            </a:r>
            <a:r>
              <a:rPr b="1" lang="en-US" sz="1800" u="sng">
                <a:solidFill>
                  <a:schemeClr val="dk2"/>
                </a:solidFill>
                <a:latin typeface="Times New Roman"/>
                <a:ea typeface="Times New Roman"/>
                <a:cs typeface="Times New Roman"/>
                <a:sym typeface="Times New Roman"/>
              </a:rPr>
              <a:t>(B), (T) </a:t>
            </a:r>
            <a:r>
              <a:rPr b="1" lang="en-US" sz="1800" u="sng">
                <a:solidFill>
                  <a:srgbClr val="0000CC"/>
                </a:solidFill>
                <a:latin typeface="Times New Roman"/>
                <a:ea typeface="Times New Roman"/>
                <a:cs typeface="Times New Roman"/>
                <a:sym typeface="Times New Roman"/>
              </a:rPr>
              <a:t>giữa các dòng với nhau ? </a:t>
            </a:r>
            <a:r>
              <a:rPr b="1" lang="en-US" sz="1800">
                <a:solidFill>
                  <a:srgbClr val="0000CC"/>
                </a:solidFill>
                <a:latin typeface="Times New Roman"/>
                <a:ea typeface="Times New Roman"/>
                <a:cs typeface="Times New Roman"/>
                <a:sym typeface="Times New Roman"/>
              </a:rPr>
              <a:t>(Gợi ý: Nếu dòng trên tiếng bằng ứng với dòng dưới tiếng trắc thì gọi là “đối” với nhau, nếu dòng trên tiếng bằng ứng với dòng dưới tiếng bằng thì gọi là “niêm” với nhau)</a:t>
            </a:r>
            <a:endParaRPr b="1" sz="1800">
              <a:solidFill>
                <a:srgbClr val="0000CC"/>
              </a:solidFill>
              <a:latin typeface="Arial"/>
              <a:ea typeface="Arial"/>
              <a:cs typeface="Arial"/>
              <a:sym typeface="Arial"/>
            </a:endParaRPr>
          </a:p>
        </p:txBody>
      </p:sp>
      <p:sp>
        <p:nvSpPr>
          <p:cNvPr id="455" name="Google Shape;455;p4"/>
          <p:cNvSpPr/>
          <p:nvPr/>
        </p:nvSpPr>
        <p:spPr>
          <a:xfrm>
            <a:off x="4114800" y="1905000"/>
            <a:ext cx="4876800" cy="35353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FF00"/>
                </a:solidFill>
                <a:latin typeface="Times New Roman"/>
                <a:ea typeface="Times New Roman"/>
                <a:cs typeface="Times New Roman"/>
                <a:sym typeface="Times New Roman"/>
              </a:rPr>
              <a:t>  	</a:t>
            </a:r>
            <a:r>
              <a:rPr lang="en-US" sz="2000">
                <a:solidFill>
                  <a:srgbClr val="FFFF00"/>
                </a:solidFill>
                <a:latin typeface="Times New Roman"/>
                <a:ea typeface="Times New Roman"/>
                <a:cs typeface="Times New Roman"/>
                <a:sym typeface="Times New Roman"/>
              </a:rPr>
              <a:t>Vẫn là hào kiệt ,vẫn phong lưu</a:t>
            </a:r>
            <a:r>
              <a:rPr lang="en-US" sz="2000">
                <a:solidFill>
                  <a:srgbClr val="FFFF00"/>
                </a:solidFill>
                <a:latin typeface="Arial"/>
                <a:ea typeface="Arial"/>
                <a:cs typeface="Arial"/>
                <a:sym typeface="Arial"/>
              </a:rPr>
              <a:t>	</a:t>
            </a:r>
            <a:r>
              <a:rPr lang="en-US" sz="2000">
                <a:solidFill>
                  <a:srgbClr val="FFFF00"/>
                </a:solidFill>
                <a:latin typeface="Times New Roman"/>
                <a:ea typeface="Times New Roman"/>
                <a:cs typeface="Times New Roman"/>
                <a:sym typeface="Times New Roman"/>
              </a:rPr>
              <a:t>Chạy mỏi chân thì hãy ở tù.</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Đã khách không nhà trong bốn biển,</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Lại người có tội giữa năm châu.</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Bủa tay ôm chặt bồ kinh tế,</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Mở miệng cười  tan cuộc oán thù.</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Thân ấy vẫn còn còn sự nghiệp,</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Bao  nhiêu nguy hiểm sợ gì đâu.</a:t>
            </a:r>
            <a:endParaRPr/>
          </a:p>
          <a:p>
            <a:pPr indent="0" lvl="0" marL="0" marR="0" rtl="0" algn="l">
              <a:spcBef>
                <a:spcPts val="0"/>
              </a:spcBef>
              <a:spcAft>
                <a:spcPts val="0"/>
              </a:spcAft>
              <a:buNone/>
            </a:pPr>
            <a:r>
              <a:t/>
            </a:r>
            <a:endParaRPr sz="20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lang="en-US" sz="1800">
                <a:solidFill>
                  <a:srgbClr val="FFFF00"/>
                </a:solidFill>
                <a:latin typeface="Times New Roman"/>
                <a:ea typeface="Times New Roman"/>
                <a:cs typeface="Times New Roman"/>
                <a:sym typeface="Times New Roman"/>
              </a:rPr>
              <a:t>                                           </a:t>
            </a:r>
            <a:r>
              <a:rPr i="1" lang="en-US" sz="1400">
                <a:solidFill>
                  <a:srgbClr val="FFFF00"/>
                </a:solidFill>
                <a:latin typeface="Times New Roman"/>
                <a:ea typeface="Times New Roman"/>
                <a:cs typeface="Times New Roman"/>
                <a:sym typeface="Times New Roman"/>
              </a:rPr>
              <a:t>Phan Bội Châu</a:t>
            </a:r>
            <a:endParaRPr i="1" sz="14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1400">
                <a:solidFill>
                  <a:srgbClr val="FFFF00"/>
                </a:solidFill>
                <a:latin typeface="Times New Roman"/>
                <a:ea typeface="Times New Roman"/>
                <a:cs typeface="Times New Roman"/>
                <a:sym typeface="Times New Roman"/>
              </a:rPr>
              <a:t>            Trong Thơ văn yêu nước và cách mạng đầu thế kỷ XX,                                                                                        </a:t>
            </a:r>
            <a:endParaRPr/>
          </a:p>
          <a:p>
            <a:pPr indent="0" lvl="0" marL="0" marR="0" rtl="0" algn="l">
              <a:spcBef>
                <a:spcPts val="0"/>
              </a:spcBef>
              <a:spcAft>
                <a:spcPts val="0"/>
              </a:spcAft>
              <a:buNone/>
            </a:pPr>
            <a:r>
              <a:rPr i="1" lang="en-US" sz="1400">
                <a:solidFill>
                  <a:srgbClr val="FFFF00"/>
                </a:solidFill>
                <a:latin typeface="Times New Roman"/>
                <a:ea typeface="Times New Roman"/>
                <a:cs typeface="Times New Roman"/>
                <a:sym typeface="Times New Roman"/>
              </a:rPr>
              <a:t>                                              NXB Văn học, Hà Nội 1976</a:t>
            </a:r>
            <a:endParaRPr/>
          </a:p>
        </p:txBody>
      </p:sp>
    </p:spTree>
  </p:cSld>
  <p:clrMapOvr>
    <a:masterClrMapping/>
  </p:clrMapOvr>
  <p:transition spd="slow">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9" name="Shape 459"/>
        <p:cNvGrpSpPr/>
        <p:nvPr/>
      </p:nvGrpSpPr>
      <p:grpSpPr>
        <a:xfrm>
          <a:off x="0" y="0"/>
          <a:ext cx="0" cy="0"/>
          <a:chOff x="0" y="0"/>
          <a:chExt cx="0" cy="0"/>
        </a:xfrm>
      </p:grpSpPr>
      <p:sp>
        <p:nvSpPr>
          <p:cNvPr id="460" name="Google Shape;460;p5"/>
          <p:cNvSpPr/>
          <p:nvPr/>
        </p:nvSpPr>
        <p:spPr>
          <a:xfrm>
            <a:off x="0" y="0"/>
            <a:ext cx="9144000" cy="990600"/>
          </a:xfrm>
          <a:prstGeom prst="roundRect">
            <a:avLst>
              <a:gd fmla="val 50000" name="adj"/>
            </a:avLst>
          </a:prstGeom>
          <a:solidFill>
            <a:srgbClr val="0000FF">
              <a:alpha val="75686"/>
            </a:srgbClr>
          </a:solidFill>
          <a:ln cap="flat" cmpd="dbl"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dk2"/>
                </a:solidFill>
                <a:latin typeface="Times New Roman"/>
                <a:ea typeface="Times New Roman"/>
                <a:cs typeface="Times New Roman"/>
                <a:sym typeface="Times New Roman"/>
              </a:rPr>
              <a:t>                                                                                                          </a:t>
            </a:r>
            <a:endParaRPr/>
          </a:p>
        </p:txBody>
      </p:sp>
      <p:sp>
        <p:nvSpPr>
          <p:cNvPr id="461" name="Google Shape;461;p5"/>
          <p:cNvSpPr/>
          <p:nvPr/>
        </p:nvSpPr>
        <p:spPr>
          <a:xfrm>
            <a:off x="228600" y="-244475"/>
            <a:ext cx="8763000" cy="1341438"/>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i="1" lang="en-US" sz="2000">
                <a:solidFill>
                  <a:srgbClr val="FFFF00"/>
                </a:solidFill>
                <a:latin typeface="Times New Roman"/>
                <a:ea typeface="Times New Roman"/>
                <a:cs typeface="Times New Roman"/>
                <a:sym typeface="Times New Roman"/>
              </a:rPr>
              <a:t>                    </a:t>
            </a:r>
            <a:endParaRPr/>
          </a:p>
          <a:p>
            <a:pPr indent="0" lvl="0" marL="0" marR="0" rtl="0" algn="l">
              <a:spcBef>
                <a:spcPts val="0"/>
              </a:spcBef>
              <a:spcAft>
                <a:spcPts val="0"/>
              </a:spcAft>
              <a:buNone/>
            </a:pPr>
            <a:r>
              <a:rPr b="1" i="1" lang="en-US" sz="2000">
                <a:solidFill>
                  <a:srgbClr val="FFFF00"/>
                </a:solidFill>
                <a:latin typeface="Times New Roman"/>
                <a:ea typeface="Times New Roman"/>
                <a:cs typeface="Times New Roman"/>
                <a:sym typeface="Times New Roman"/>
              </a:rPr>
              <a:t>                   </a:t>
            </a:r>
            <a:r>
              <a:rPr b="1" lang="en-US" sz="1800">
                <a:solidFill>
                  <a:srgbClr val="FFFF00"/>
                </a:solidFill>
                <a:latin typeface="Times New Roman"/>
                <a:ea typeface="Times New Roman"/>
                <a:cs typeface="Times New Roman"/>
                <a:sym typeface="Times New Roman"/>
              </a:rPr>
              <a:t> </a:t>
            </a:r>
            <a:r>
              <a:rPr i="1" lang="en-US" sz="3400">
                <a:solidFill>
                  <a:srgbClr val="FFFF00"/>
                </a:solidFill>
                <a:latin typeface="Times New Roman"/>
                <a:ea typeface="Times New Roman"/>
                <a:cs typeface="Times New Roman"/>
                <a:sym typeface="Times New Roman"/>
              </a:rPr>
              <a:t>Thuyết minh  về một thể loại văn học</a:t>
            </a:r>
            <a:endParaRPr i="1" sz="34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b="1" i="1" lang="en-US" sz="2800">
                <a:solidFill>
                  <a:srgbClr val="FFFF00"/>
                </a:solidFill>
                <a:latin typeface="Times New Roman"/>
                <a:ea typeface="Times New Roman"/>
                <a:cs typeface="Times New Roman"/>
                <a:sym typeface="Times New Roman"/>
              </a:rPr>
              <a:t>		</a:t>
            </a:r>
            <a:endParaRPr b="1" sz="1800">
              <a:solidFill>
                <a:srgbClr val="FFFF00"/>
              </a:solidFill>
              <a:latin typeface="Times New Roman"/>
              <a:ea typeface="Times New Roman"/>
              <a:cs typeface="Times New Roman"/>
              <a:sym typeface="Times New Roman"/>
            </a:endParaRPr>
          </a:p>
        </p:txBody>
      </p:sp>
      <p:sp>
        <p:nvSpPr>
          <p:cNvPr id="462" name="Google Shape;462;p5"/>
          <p:cNvSpPr/>
          <p:nvPr/>
        </p:nvSpPr>
        <p:spPr>
          <a:xfrm>
            <a:off x="63500" y="1003300"/>
            <a:ext cx="3886200" cy="609600"/>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i="1" lang="en-US" sz="1700" u="sng">
                <a:solidFill>
                  <a:srgbClr val="FFFF00"/>
                </a:solidFill>
                <a:latin typeface="Times New Roman"/>
                <a:ea typeface="Times New Roman"/>
                <a:cs typeface="Times New Roman"/>
                <a:sym typeface="Times New Roman"/>
              </a:rPr>
              <a:t>I.Từ quan sát đến mô tả, thuyết minh đặc</a:t>
            </a:r>
            <a:endParaRPr/>
          </a:p>
          <a:p>
            <a:pPr indent="-457200" lvl="0" marL="457200" marR="0" rtl="0" algn="l">
              <a:spcBef>
                <a:spcPts val="0"/>
              </a:spcBef>
              <a:spcAft>
                <a:spcPts val="0"/>
              </a:spcAft>
              <a:buNone/>
            </a:pPr>
            <a:r>
              <a:rPr b="1" i="1" lang="en-US" sz="1700">
                <a:solidFill>
                  <a:srgbClr val="FFFF00"/>
                </a:solidFill>
                <a:latin typeface="Times New Roman"/>
                <a:ea typeface="Times New Roman"/>
                <a:cs typeface="Times New Roman"/>
                <a:sym typeface="Times New Roman"/>
              </a:rPr>
              <a:t>    </a:t>
            </a:r>
            <a:r>
              <a:rPr b="1" i="1" lang="en-US" sz="1700" u="sng">
                <a:solidFill>
                  <a:srgbClr val="FFFF00"/>
                </a:solidFill>
                <a:latin typeface="Times New Roman"/>
                <a:ea typeface="Times New Roman"/>
                <a:cs typeface="Times New Roman"/>
                <a:sym typeface="Times New Roman"/>
              </a:rPr>
              <a:t>điểm một thể loại văn học</a:t>
            </a:r>
            <a:endParaRPr/>
          </a:p>
        </p:txBody>
      </p:sp>
      <p:cxnSp>
        <p:nvCxnSpPr>
          <p:cNvPr id="463" name="Google Shape;463;p5"/>
          <p:cNvCxnSpPr/>
          <p:nvPr/>
        </p:nvCxnSpPr>
        <p:spPr>
          <a:xfrm>
            <a:off x="4724400" y="1059249"/>
            <a:ext cx="0" cy="5638800"/>
          </a:xfrm>
          <a:prstGeom prst="straightConnector1">
            <a:avLst/>
          </a:prstGeom>
          <a:noFill/>
          <a:ln cap="flat" cmpd="sng" w="9525">
            <a:solidFill>
              <a:schemeClr val="lt1"/>
            </a:solidFill>
            <a:prstDash val="solid"/>
            <a:round/>
            <a:headEnd len="med" w="med" type="none"/>
            <a:tailEnd len="med" w="med" type="none"/>
          </a:ln>
        </p:spPr>
      </p:cxnSp>
      <p:grpSp>
        <p:nvGrpSpPr>
          <p:cNvPr id="464" name="Google Shape;464;p5"/>
          <p:cNvGrpSpPr/>
          <p:nvPr/>
        </p:nvGrpSpPr>
        <p:grpSpPr>
          <a:xfrm>
            <a:off x="114300" y="88900"/>
            <a:ext cx="1204913" cy="806450"/>
            <a:chOff x="2016" y="1920"/>
            <a:chExt cx="1680" cy="1680"/>
          </a:xfrm>
        </p:grpSpPr>
        <p:sp>
          <p:nvSpPr>
            <p:cNvPr id="465" name="Google Shape;465;p5"/>
            <p:cNvSpPr/>
            <p:nvPr/>
          </p:nvSpPr>
          <p:spPr>
            <a:xfrm>
              <a:off x="2016" y="1920"/>
              <a:ext cx="1680" cy="1680"/>
            </a:xfrm>
            <a:prstGeom prst="ellipse">
              <a:avLst/>
            </a:prstGeom>
            <a:gradFill>
              <a:gsLst>
                <a:gs pos="0">
                  <a:schemeClr val="accent2"/>
                </a:gs>
                <a:gs pos="100000">
                  <a:srgbClr val="29A5A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66" name="Google Shape;466;p5"/>
            <p:cNvSpPr/>
            <p:nvPr/>
          </p:nvSpPr>
          <p:spPr>
            <a:xfrm>
              <a:off x="2208" y="1948"/>
              <a:ext cx="1296" cy="634"/>
            </a:xfrm>
            <a:custGeom>
              <a:rect b="b" l="l" r="r" t="t"/>
              <a:pathLst>
                <a:path extrusionOk="0" h="712" w="1321">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a:gsLst>
                <a:gs pos="0">
                  <a:srgbClr val="FFFFFF"/>
                </a:gs>
                <a:gs pos="100000">
                  <a:schemeClr val="accent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sp>
        <p:nvSpPr>
          <p:cNvPr id="467" name="Google Shape;467;p5"/>
          <p:cNvSpPr txBox="1"/>
          <p:nvPr/>
        </p:nvSpPr>
        <p:spPr>
          <a:xfrm>
            <a:off x="76200" y="257175"/>
            <a:ext cx="1254125" cy="3968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rgbClr val="FFFF00"/>
                </a:solidFill>
                <a:latin typeface="Times New Roman"/>
                <a:ea typeface="Times New Roman"/>
                <a:cs typeface="Times New Roman"/>
                <a:sym typeface="Times New Roman"/>
              </a:rPr>
              <a:t>Ngữ văn 8</a:t>
            </a:r>
            <a:endParaRPr/>
          </a:p>
        </p:txBody>
      </p:sp>
      <p:sp>
        <p:nvSpPr>
          <p:cNvPr id="468" name="Google Shape;468;p5"/>
          <p:cNvSpPr/>
          <p:nvPr/>
        </p:nvSpPr>
        <p:spPr>
          <a:xfrm>
            <a:off x="50800" y="1562100"/>
            <a:ext cx="3911600" cy="58102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b="1" i="1" lang="en-US" sz="1600">
                <a:solidFill>
                  <a:srgbClr val="FFFF00"/>
                </a:solidFill>
                <a:latin typeface="Times New Roman"/>
                <a:ea typeface="Times New Roman"/>
                <a:cs typeface="Times New Roman"/>
                <a:sym typeface="Times New Roman"/>
              </a:rPr>
              <a:t>* Đề bài:  “ </a:t>
            </a:r>
            <a:r>
              <a:rPr i="1" lang="en-US" sz="1600">
                <a:solidFill>
                  <a:srgbClr val="FFFFFF"/>
                </a:solidFill>
                <a:latin typeface="Times New Roman"/>
                <a:ea typeface="Times New Roman"/>
                <a:cs typeface="Times New Roman"/>
                <a:sym typeface="Times New Roman"/>
              </a:rPr>
              <a:t>Thuyết minh đặc điểm thể thơ thất ngôn bát cú</a:t>
            </a:r>
            <a:r>
              <a:rPr i="1" lang="en-US" sz="1600">
                <a:solidFill>
                  <a:srgbClr val="FFFF00"/>
                </a:solidFill>
                <a:latin typeface="Times New Roman"/>
                <a:ea typeface="Times New Roman"/>
                <a:cs typeface="Times New Roman"/>
                <a:sym typeface="Times New Roman"/>
              </a:rPr>
              <a:t>”</a:t>
            </a:r>
            <a:r>
              <a:rPr i="1" lang="en-US" sz="1600">
                <a:solidFill>
                  <a:srgbClr val="FFFFFF"/>
                </a:solidFill>
                <a:latin typeface="Times New Roman"/>
                <a:ea typeface="Times New Roman"/>
                <a:cs typeface="Times New Roman"/>
                <a:sym typeface="Times New Roman"/>
              </a:rPr>
              <a:t>.</a:t>
            </a:r>
            <a:endParaRPr/>
          </a:p>
        </p:txBody>
      </p:sp>
      <p:sp>
        <p:nvSpPr>
          <p:cNvPr id="469" name="Google Shape;469;p5"/>
          <p:cNvSpPr/>
          <p:nvPr/>
        </p:nvSpPr>
        <p:spPr>
          <a:xfrm>
            <a:off x="4545227" y="1019776"/>
            <a:ext cx="5029200" cy="7175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chemeClr val="lt1"/>
                </a:solidFill>
                <a:latin typeface="Times New Roman"/>
                <a:ea typeface="Times New Roman"/>
                <a:cs typeface="Times New Roman"/>
                <a:sym typeface="Times New Roman"/>
              </a:rPr>
              <a:t>       </a:t>
            </a:r>
            <a:r>
              <a:rPr b="1" i="1" lang="en-US" sz="1800" u="sng">
                <a:solidFill>
                  <a:schemeClr val="lt1"/>
                </a:solidFill>
                <a:latin typeface="Times New Roman"/>
                <a:ea typeface="Times New Roman"/>
                <a:cs typeface="Times New Roman"/>
                <a:sym typeface="Times New Roman"/>
              </a:rPr>
              <a:t>Văn bản:</a:t>
            </a:r>
            <a:endParaRPr/>
          </a:p>
          <a:p>
            <a:pPr indent="0" lvl="0" marL="0" marR="0" rtl="0" algn="l">
              <a:spcBef>
                <a:spcPts val="0"/>
              </a:spcBef>
              <a:spcAft>
                <a:spcPts val="0"/>
              </a:spcAft>
              <a:buNone/>
            </a:pPr>
            <a:r>
              <a:t/>
            </a:r>
            <a:endParaRPr b="1" i="1" sz="700" u="sng">
              <a:solidFill>
                <a:schemeClr val="lt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1600">
                <a:solidFill>
                  <a:srgbClr val="FFFF00"/>
                </a:solidFill>
                <a:latin typeface="Times New Roman"/>
                <a:ea typeface="Times New Roman"/>
                <a:cs typeface="Times New Roman"/>
                <a:sym typeface="Times New Roman"/>
              </a:rPr>
              <a:t>     VÀO NHÀ NGỤC QUẢNG ĐÔNG CẢM TÁC</a:t>
            </a:r>
            <a:endParaRPr/>
          </a:p>
        </p:txBody>
      </p:sp>
      <p:sp>
        <p:nvSpPr>
          <p:cNvPr id="470" name="Google Shape;470;p5"/>
          <p:cNvSpPr/>
          <p:nvPr/>
        </p:nvSpPr>
        <p:spPr>
          <a:xfrm>
            <a:off x="-1" y="2200432"/>
            <a:ext cx="4724401" cy="2752568"/>
          </a:xfrm>
          <a:prstGeom prst="wedgeRoundRectCallout">
            <a:avLst>
              <a:gd fmla="val 63363" name="adj1"/>
              <a:gd fmla="val -73059" name="adj2"/>
              <a:gd fmla="val 16667" name="adj3"/>
            </a:avLst>
          </a:prstGeom>
          <a:solidFill>
            <a:srgbClr val="CC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rgbClr val="0000CC"/>
                </a:solidFill>
                <a:latin typeface="Times New Roman"/>
                <a:ea typeface="Times New Roman"/>
                <a:cs typeface="Times New Roman"/>
                <a:sym typeface="Times New Roman"/>
              </a:rPr>
              <a:t>Quan sát bài thơ cho biết những tiếng nào hiệp vần với nhau ? Nằm ở vị trí nào trong dòng thơ và đó là vần bằng hay trắc? </a:t>
            </a:r>
            <a:r>
              <a:rPr b="1" lang="en-US" sz="1800" u="sng">
                <a:solidFill>
                  <a:srgbClr val="0000CC"/>
                </a:solidFill>
                <a:latin typeface="Times New Roman"/>
                <a:ea typeface="Times New Roman"/>
                <a:cs typeface="Times New Roman"/>
                <a:sym typeface="Times New Roman"/>
              </a:rPr>
              <a:t>( Gợi ý: </a:t>
            </a:r>
            <a:r>
              <a:rPr lang="en-US" sz="1800">
                <a:solidFill>
                  <a:srgbClr val="0000CC"/>
                </a:solidFill>
                <a:latin typeface="Times New Roman"/>
                <a:ea typeface="Times New Roman"/>
                <a:cs typeface="Times New Roman"/>
                <a:sym typeface="Times New Roman"/>
              </a:rPr>
              <a:t>Những tiếng có bộ phận </a:t>
            </a:r>
            <a:r>
              <a:rPr b="1" lang="en-US" sz="1800">
                <a:solidFill>
                  <a:srgbClr val="0000CC"/>
                </a:solidFill>
                <a:latin typeface="Times New Roman"/>
                <a:ea typeface="Times New Roman"/>
                <a:cs typeface="Times New Roman"/>
                <a:sym typeface="Times New Roman"/>
              </a:rPr>
              <a:t>vần</a:t>
            </a:r>
            <a:r>
              <a:rPr lang="en-US" sz="1800">
                <a:solidFill>
                  <a:srgbClr val="0000CC"/>
                </a:solidFill>
                <a:latin typeface="Times New Roman"/>
                <a:ea typeface="Times New Roman"/>
                <a:cs typeface="Times New Roman"/>
                <a:sym typeface="Times New Roman"/>
              </a:rPr>
              <a:t> giống nhau, ví dụ: </a:t>
            </a:r>
            <a:r>
              <a:rPr b="1" lang="en-US" sz="1800" u="sng">
                <a:solidFill>
                  <a:srgbClr val="0000CC"/>
                </a:solidFill>
                <a:latin typeface="Times New Roman"/>
                <a:ea typeface="Times New Roman"/>
                <a:cs typeface="Times New Roman"/>
                <a:sym typeface="Times New Roman"/>
              </a:rPr>
              <a:t>an</a:t>
            </a:r>
            <a:r>
              <a:rPr lang="en-US" sz="1800">
                <a:solidFill>
                  <a:srgbClr val="0000CC"/>
                </a:solidFill>
                <a:latin typeface="Times New Roman"/>
                <a:ea typeface="Times New Roman"/>
                <a:cs typeface="Times New Roman"/>
                <a:sym typeface="Times New Roman"/>
              </a:rPr>
              <a:t>, th</a:t>
            </a:r>
            <a:r>
              <a:rPr b="1" lang="en-US" sz="1800" u="sng">
                <a:solidFill>
                  <a:srgbClr val="0000CC"/>
                </a:solidFill>
                <a:latin typeface="Times New Roman"/>
                <a:ea typeface="Times New Roman"/>
                <a:cs typeface="Times New Roman"/>
                <a:sym typeface="Times New Roman"/>
              </a:rPr>
              <a:t>an</a:t>
            </a:r>
            <a:r>
              <a:rPr lang="en-US" sz="1800">
                <a:solidFill>
                  <a:srgbClr val="0000CC"/>
                </a:solidFill>
                <a:latin typeface="Times New Roman"/>
                <a:ea typeface="Times New Roman"/>
                <a:cs typeface="Times New Roman"/>
                <a:sym typeface="Times New Roman"/>
              </a:rPr>
              <a:t>, c</a:t>
            </a:r>
            <a:r>
              <a:rPr b="1" lang="en-US" sz="1800" u="sng">
                <a:solidFill>
                  <a:srgbClr val="0000CC"/>
                </a:solidFill>
                <a:latin typeface="Times New Roman"/>
                <a:ea typeface="Times New Roman"/>
                <a:cs typeface="Times New Roman"/>
                <a:sym typeface="Times New Roman"/>
              </a:rPr>
              <a:t>an</a:t>
            </a:r>
            <a:r>
              <a:rPr lang="en-US" sz="1800">
                <a:solidFill>
                  <a:srgbClr val="0000CC"/>
                </a:solidFill>
                <a:latin typeface="Times New Roman"/>
                <a:ea typeface="Times New Roman"/>
                <a:cs typeface="Times New Roman"/>
                <a:sym typeface="Times New Roman"/>
              </a:rPr>
              <a:t>… là những tiếng hiệp vần với nhau. </a:t>
            </a:r>
            <a:r>
              <a:rPr b="1" lang="en-US" sz="1800">
                <a:solidFill>
                  <a:srgbClr val="0000CC"/>
                </a:solidFill>
                <a:latin typeface="Times New Roman"/>
                <a:ea typeface="Times New Roman"/>
                <a:cs typeface="Times New Roman"/>
                <a:sym typeface="Times New Roman"/>
              </a:rPr>
              <a:t>Vần</a:t>
            </a:r>
            <a:r>
              <a:rPr lang="en-US" sz="1800">
                <a:solidFill>
                  <a:srgbClr val="0000CC"/>
                </a:solidFill>
                <a:latin typeface="Times New Roman"/>
                <a:ea typeface="Times New Roman"/>
                <a:cs typeface="Times New Roman"/>
                <a:sym typeface="Times New Roman"/>
              </a:rPr>
              <a:t> có thanh huyền hoặc thanh ngang gọi là vần bằng, </a:t>
            </a:r>
            <a:r>
              <a:rPr b="1" lang="en-US" sz="1800">
                <a:solidFill>
                  <a:srgbClr val="0000CC"/>
                </a:solidFill>
                <a:latin typeface="Times New Roman"/>
                <a:ea typeface="Times New Roman"/>
                <a:cs typeface="Times New Roman"/>
                <a:sym typeface="Times New Roman"/>
              </a:rPr>
              <a:t>vần</a:t>
            </a:r>
            <a:r>
              <a:rPr lang="en-US" sz="1800">
                <a:solidFill>
                  <a:srgbClr val="0000CC"/>
                </a:solidFill>
                <a:latin typeface="Times New Roman"/>
                <a:ea typeface="Times New Roman"/>
                <a:cs typeface="Times New Roman"/>
                <a:sym typeface="Times New Roman"/>
              </a:rPr>
              <a:t> có các thanh hỏi, sắc, ngã nặng gọi là vần trắc )</a:t>
            </a:r>
            <a:endParaRPr sz="1800">
              <a:solidFill>
                <a:srgbClr val="0000CC"/>
              </a:solidFill>
              <a:latin typeface="Arial"/>
              <a:ea typeface="Arial"/>
              <a:cs typeface="Arial"/>
              <a:sym typeface="Arial"/>
            </a:endParaRPr>
          </a:p>
        </p:txBody>
      </p:sp>
      <p:sp>
        <p:nvSpPr>
          <p:cNvPr id="471" name="Google Shape;471;p5"/>
          <p:cNvSpPr/>
          <p:nvPr/>
        </p:nvSpPr>
        <p:spPr>
          <a:xfrm>
            <a:off x="111760" y="5370513"/>
            <a:ext cx="4191000" cy="1066800"/>
          </a:xfrm>
          <a:prstGeom prst="wedgeRoundRectCallout">
            <a:avLst>
              <a:gd fmla="val 78805" name="adj1"/>
              <a:gd fmla="val -135927" name="adj2"/>
              <a:gd fmla="val 16667" name="adj3"/>
            </a:avLst>
          </a:prstGeom>
          <a:solidFill>
            <a:srgbClr val="CC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rgbClr val="FF0000"/>
                </a:solidFill>
                <a:latin typeface="Arial"/>
                <a:ea typeface="Arial"/>
                <a:cs typeface="Arial"/>
                <a:sym typeface="Arial"/>
              </a:rPr>
              <a:t>  </a:t>
            </a:r>
            <a:r>
              <a:rPr lang="en-US" sz="1800">
                <a:solidFill>
                  <a:srgbClr val="0000CC"/>
                </a:solidFill>
                <a:latin typeface="Times New Roman"/>
                <a:ea typeface="Times New Roman"/>
                <a:cs typeface="Times New Roman"/>
                <a:sym typeface="Times New Roman"/>
              </a:rPr>
              <a:t>Cho biết câu thơ trong bài ngắt nhịp như thế nào? </a:t>
            </a:r>
            <a:endParaRPr sz="1800">
              <a:solidFill>
                <a:srgbClr val="0000CC"/>
              </a:solidFill>
              <a:latin typeface="Arial"/>
              <a:ea typeface="Arial"/>
              <a:cs typeface="Arial"/>
              <a:sym typeface="Arial"/>
            </a:endParaRPr>
          </a:p>
        </p:txBody>
      </p:sp>
      <p:sp>
        <p:nvSpPr>
          <p:cNvPr id="472" name="Google Shape;472;p5"/>
          <p:cNvSpPr/>
          <p:nvPr/>
        </p:nvSpPr>
        <p:spPr>
          <a:xfrm>
            <a:off x="4114800" y="1905000"/>
            <a:ext cx="4876800" cy="35353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FF00"/>
                </a:solidFill>
                <a:latin typeface="Times New Roman"/>
                <a:ea typeface="Times New Roman"/>
                <a:cs typeface="Times New Roman"/>
                <a:sym typeface="Times New Roman"/>
              </a:rPr>
              <a:t>  	</a:t>
            </a:r>
            <a:r>
              <a:rPr lang="en-US" sz="2000">
                <a:solidFill>
                  <a:srgbClr val="FFFF00"/>
                </a:solidFill>
                <a:latin typeface="Times New Roman"/>
                <a:ea typeface="Times New Roman"/>
                <a:cs typeface="Times New Roman"/>
                <a:sym typeface="Times New Roman"/>
              </a:rPr>
              <a:t>Vẫn là hào kiệt ,vẫn phong lưu</a:t>
            </a:r>
            <a:r>
              <a:rPr lang="en-US" sz="2000">
                <a:solidFill>
                  <a:srgbClr val="FFFF00"/>
                </a:solidFill>
                <a:latin typeface="Arial"/>
                <a:ea typeface="Arial"/>
                <a:cs typeface="Arial"/>
                <a:sym typeface="Arial"/>
              </a:rPr>
              <a:t>	</a:t>
            </a:r>
            <a:r>
              <a:rPr lang="en-US" sz="2000">
                <a:solidFill>
                  <a:srgbClr val="FFFF00"/>
                </a:solidFill>
                <a:latin typeface="Times New Roman"/>
                <a:ea typeface="Times New Roman"/>
                <a:cs typeface="Times New Roman"/>
                <a:sym typeface="Times New Roman"/>
              </a:rPr>
              <a:t>Chạy mỏi chân thì hãy ở tù.</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Đã khách không nhà trong bốn biển,</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Lại người có tội giữa năm châu.</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Bủa tay ôm chặt bồ kinh tế,</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Mở miệng cười  tan cuộc oán thù.</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Thân ấy vẫn còn còn sự nghiệp,</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Bao  nhiêu nguy hiểm sợ gì đâu.</a:t>
            </a:r>
            <a:endParaRPr/>
          </a:p>
          <a:p>
            <a:pPr indent="0" lvl="0" marL="0" marR="0" rtl="0" algn="l">
              <a:spcBef>
                <a:spcPts val="0"/>
              </a:spcBef>
              <a:spcAft>
                <a:spcPts val="0"/>
              </a:spcAft>
              <a:buNone/>
            </a:pPr>
            <a:r>
              <a:t/>
            </a:r>
            <a:endParaRPr sz="20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lang="en-US" sz="1800">
                <a:solidFill>
                  <a:srgbClr val="FFFF00"/>
                </a:solidFill>
                <a:latin typeface="Times New Roman"/>
                <a:ea typeface="Times New Roman"/>
                <a:cs typeface="Times New Roman"/>
                <a:sym typeface="Times New Roman"/>
              </a:rPr>
              <a:t>                                           </a:t>
            </a:r>
            <a:r>
              <a:rPr i="1" lang="en-US" sz="1400">
                <a:solidFill>
                  <a:srgbClr val="FFFF00"/>
                </a:solidFill>
                <a:latin typeface="Times New Roman"/>
                <a:ea typeface="Times New Roman"/>
                <a:cs typeface="Times New Roman"/>
                <a:sym typeface="Times New Roman"/>
              </a:rPr>
              <a:t>Phan Bội Châu</a:t>
            </a:r>
            <a:endParaRPr i="1" sz="14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1400">
                <a:solidFill>
                  <a:srgbClr val="FFFF00"/>
                </a:solidFill>
                <a:latin typeface="Times New Roman"/>
                <a:ea typeface="Times New Roman"/>
                <a:cs typeface="Times New Roman"/>
                <a:sym typeface="Times New Roman"/>
              </a:rPr>
              <a:t>            Trong Thơ văn yêu nước và cách mạng đầu thế kỷ XX,                                                                                        </a:t>
            </a:r>
            <a:endParaRPr/>
          </a:p>
          <a:p>
            <a:pPr indent="0" lvl="0" marL="0" marR="0" rtl="0" algn="l">
              <a:spcBef>
                <a:spcPts val="0"/>
              </a:spcBef>
              <a:spcAft>
                <a:spcPts val="0"/>
              </a:spcAft>
              <a:buNone/>
            </a:pPr>
            <a:r>
              <a:rPr i="1" lang="en-US" sz="1400">
                <a:solidFill>
                  <a:srgbClr val="FFFF00"/>
                </a:solidFill>
                <a:latin typeface="Times New Roman"/>
                <a:ea typeface="Times New Roman"/>
                <a:cs typeface="Times New Roman"/>
                <a:sym typeface="Times New Roman"/>
              </a:rPr>
              <a:t>                                              NXB Văn học, Hà Nội 1976</a:t>
            </a:r>
            <a:endParaRPr/>
          </a:p>
        </p:txBody>
      </p:sp>
    </p:spTree>
  </p:cSld>
  <p:clrMapOvr>
    <a:masterClrMapping/>
  </p:clrMapOvr>
  <p:transition spd="slow">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6" name="Shape 476"/>
        <p:cNvGrpSpPr/>
        <p:nvPr/>
      </p:nvGrpSpPr>
      <p:grpSpPr>
        <a:xfrm>
          <a:off x="0" y="0"/>
          <a:ext cx="0" cy="0"/>
          <a:chOff x="0" y="0"/>
          <a:chExt cx="0" cy="0"/>
        </a:xfrm>
      </p:grpSpPr>
      <p:sp>
        <p:nvSpPr>
          <p:cNvPr id="477" name="Google Shape;477;p6"/>
          <p:cNvSpPr/>
          <p:nvPr/>
        </p:nvSpPr>
        <p:spPr>
          <a:xfrm>
            <a:off x="0" y="0"/>
            <a:ext cx="9144000" cy="990600"/>
          </a:xfrm>
          <a:prstGeom prst="roundRect">
            <a:avLst>
              <a:gd fmla="val 50000" name="adj"/>
            </a:avLst>
          </a:prstGeom>
          <a:solidFill>
            <a:srgbClr val="0000FF">
              <a:alpha val="75686"/>
            </a:srgbClr>
          </a:solidFill>
          <a:ln cap="flat" cmpd="dbl"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chemeClr val="dk2"/>
                </a:solidFill>
                <a:latin typeface="Times New Roman"/>
                <a:ea typeface="Times New Roman"/>
                <a:cs typeface="Times New Roman"/>
                <a:sym typeface="Times New Roman"/>
              </a:rPr>
              <a:t>                                                                                                          </a:t>
            </a:r>
            <a:endParaRPr/>
          </a:p>
        </p:txBody>
      </p:sp>
      <p:sp>
        <p:nvSpPr>
          <p:cNvPr id="478" name="Google Shape;478;p6"/>
          <p:cNvSpPr/>
          <p:nvPr/>
        </p:nvSpPr>
        <p:spPr>
          <a:xfrm>
            <a:off x="228600" y="-244475"/>
            <a:ext cx="8763000" cy="1341438"/>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i="1" lang="en-US" sz="2000">
                <a:solidFill>
                  <a:srgbClr val="FFFF00"/>
                </a:solidFill>
                <a:latin typeface="Times New Roman"/>
                <a:ea typeface="Times New Roman"/>
                <a:cs typeface="Times New Roman"/>
                <a:sym typeface="Times New Roman"/>
              </a:rPr>
              <a:t>                    </a:t>
            </a:r>
            <a:endParaRPr/>
          </a:p>
          <a:p>
            <a:pPr indent="0" lvl="0" marL="0" marR="0" rtl="0" algn="l">
              <a:spcBef>
                <a:spcPts val="0"/>
              </a:spcBef>
              <a:spcAft>
                <a:spcPts val="0"/>
              </a:spcAft>
              <a:buNone/>
            </a:pPr>
            <a:r>
              <a:rPr b="1" i="1" lang="en-US" sz="2000">
                <a:solidFill>
                  <a:srgbClr val="FFFF00"/>
                </a:solidFill>
                <a:latin typeface="Times New Roman"/>
                <a:ea typeface="Times New Roman"/>
                <a:cs typeface="Times New Roman"/>
                <a:sym typeface="Times New Roman"/>
              </a:rPr>
              <a:t>                    </a:t>
            </a:r>
            <a:r>
              <a:rPr b="1" lang="en-US" sz="1800">
                <a:solidFill>
                  <a:srgbClr val="FFFF00"/>
                </a:solidFill>
                <a:latin typeface="Times New Roman"/>
                <a:ea typeface="Times New Roman"/>
                <a:cs typeface="Times New Roman"/>
                <a:sym typeface="Times New Roman"/>
              </a:rPr>
              <a:t> </a:t>
            </a:r>
            <a:r>
              <a:rPr i="1" lang="en-US" sz="3400">
                <a:solidFill>
                  <a:srgbClr val="FFFF00"/>
                </a:solidFill>
                <a:latin typeface="Times New Roman"/>
                <a:ea typeface="Times New Roman"/>
                <a:cs typeface="Times New Roman"/>
                <a:sym typeface="Times New Roman"/>
              </a:rPr>
              <a:t>Thuyết minh  về một thể loại văn học</a:t>
            </a:r>
            <a:endParaRPr i="1" sz="34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b="1" i="1" lang="en-US" sz="2800">
                <a:solidFill>
                  <a:srgbClr val="FFFF00"/>
                </a:solidFill>
                <a:latin typeface="Times New Roman"/>
                <a:ea typeface="Times New Roman"/>
                <a:cs typeface="Times New Roman"/>
                <a:sym typeface="Times New Roman"/>
              </a:rPr>
              <a:t>		</a:t>
            </a:r>
            <a:endParaRPr b="1" sz="1800">
              <a:solidFill>
                <a:srgbClr val="FFFF00"/>
              </a:solidFill>
              <a:latin typeface="Times New Roman"/>
              <a:ea typeface="Times New Roman"/>
              <a:cs typeface="Times New Roman"/>
              <a:sym typeface="Times New Roman"/>
            </a:endParaRPr>
          </a:p>
        </p:txBody>
      </p:sp>
      <p:sp>
        <p:nvSpPr>
          <p:cNvPr id="479" name="Google Shape;479;p6"/>
          <p:cNvSpPr/>
          <p:nvPr/>
        </p:nvSpPr>
        <p:spPr>
          <a:xfrm>
            <a:off x="63500" y="1003300"/>
            <a:ext cx="3886200" cy="609600"/>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b="1" i="1" lang="en-US" sz="1700" u="sng">
                <a:solidFill>
                  <a:srgbClr val="FFFF00"/>
                </a:solidFill>
                <a:latin typeface="Times New Roman"/>
                <a:ea typeface="Times New Roman"/>
                <a:cs typeface="Times New Roman"/>
                <a:sym typeface="Times New Roman"/>
              </a:rPr>
              <a:t>I.Từ quan sát đến mô tả, thuyết minh đặc</a:t>
            </a:r>
            <a:endParaRPr b="1" i="1" sz="1700" u="sng">
              <a:solidFill>
                <a:srgbClr val="FFFF00"/>
              </a:solidFill>
              <a:latin typeface="Times New Roman"/>
              <a:ea typeface="Times New Roman"/>
              <a:cs typeface="Times New Roman"/>
              <a:sym typeface="Times New Roman"/>
            </a:endParaRPr>
          </a:p>
          <a:p>
            <a:pPr indent="-457200" lvl="0" marL="457200" marR="0" rtl="0" algn="l">
              <a:spcBef>
                <a:spcPts val="0"/>
              </a:spcBef>
              <a:spcAft>
                <a:spcPts val="0"/>
              </a:spcAft>
              <a:buNone/>
            </a:pPr>
            <a:r>
              <a:rPr b="1" i="1" lang="en-US" sz="1700">
                <a:solidFill>
                  <a:srgbClr val="FFFF00"/>
                </a:solidFill>
                <a:latin typeface="Times New Roman"/>
                <a:ea typeface="Times New Roman"/>
                <a:cs typeface="Times New Roman"/>
                <a:sym typeface="Times New Roman"/>
              </a:rPr>
              <a:t>    </a:t>
            </a:r>
            <a:r>
              <a:rPr b="1" i="1" lang="en-US" sz="1700" u="sng">
                <a:solidFill>
                  <a:srgbClr val="FFFF00"/>
                </a:solidFill>
                <a:latin typeface="Times New Roman"/>
                <a:ea typeface="Times New Roman"/>
                <a:cs typeface="Times New Roman"/>
                <a:sym typeface="Times New Roman"/>
              </a:rPr>
              <a:t>điểm một thể loại văn học</a:t>
            </a:r>
            <a:endParaRPr b="1" i="1" sz="1700" u="sng">
              <a:solidFill>
                <a:srgbClr val="FFFF00"/>
              </a:solidFill>
              <a:latin typeface="Times New Roman"/>
              <a:ea typeface="Times New Roman"/>
              <a:cs typeface="Times New Roman"/>
              <a:sym typeface="Times New Roman"/>
            </a:endParaRPr>
          </a:p>
        </p:txBody>
      </p:sp>
      <p:cxnSp>
        <p:nvCxnSpPr>
          <p:cNvPr id="480" name="Google Shape;480;p6"/>
          <p:cNvCxnSpPr/>
          <p:nvPr/>
        </p:nvCxnSpPr>
        <p:spPr>
          <a:xfrm>
            <a:off x="4000500" y="1066800"/>
            <a:ext cx="0" cy="5638800"/>
          </a:xfrm>
          <a:prstGeom prst="straightConnector1">
            <a:avLst/>
          </a:prstGeom>
          <a:noFill/>
          <a:ln cap="flat" cmpd="sng" w="9525">
            <a:solidFill>
              <a:schemeClr val="lt1"/>
            </a:solidFill>
            <a:prstDash val="solid"/>
            <a:round/>
            <a:headEnd len="med" w="med" type="none"/>
            <a:tailEnd len="med" w="med" type="none"/>
          </a:ln>
        </p:spPr>
      </p:cxnSp>
      <p:grpSp>
        <p:nvGrpSpPr>
          <p:cNvPr id="481" name="Google Shape;481;p6"/>
          <p:cNvGrpSpPr/>
          <p:nvPr/>
        </p:nvGrpSpPr>
        <p:grpSpPr>
          <a:xfrm>
            <a:off x="114300" y="88900"/>
            <a:ext cx="1204913" cy="806450"/>
            <a:chOff x="2016" y="1920"/>
            <a:chExt cx="1680" cy="1680"/>
          </a:xfrm>
        </p:grpSpPr>
        <p:sp>
          <p:nvSpPr>
            <p:cNvPr id="482" name="Google Shape;482;p6"/>
            <p:cNvSpPr/>
            <p:nvPr/>
          </p:nvSpPr>
          <p:spPr>
            <a:xfrm>
              <a:off x="2016" y="1920"/>
              <a:ext cx="1680" cy="1680"/>
            </a:xfrm>
            <a:prstGeom prst="ellipse">
              <a:avLst/>
            </a:prstGeom>
            <a:gradFill>
              <a:gsLst>
                <a:gs pos="0">
                  <a:schemeClr val="accent2"/>
                </a:gs>
                <a:gs pos="100000">
                  <a:srgbClr val="29A5A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83" name="Google Shape;483;p6"/>
            <p:cNvSpPr/>
            <p:nvPr/>
          </p:nvSpPr>
          <p:spPr>
            <a:xfrm>
              <a:off x="2208" y="1948"/>
              <a:ext cx="1296" cy="634"/>
            </a:xfrm>
            <a:custGeom>
              <a:rect b="b" l="l" r="r" t="t"/>
              <a:pathLst>
                <a:path extrusionOk="0" h="712" w="1321">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a:gsLst>
                <a:gs pos="0">
                  <a:srgbClr val="FFFFFF"/>
                </a:gs>
                <a:gs pos="100000">
                  <a:schemeClr val="accent2"/>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grpSp>
      <p:sp>
        <p:nvSpPr>
          <p:cNvPr id="484" name="Google Shape;484;p6"/>
          <p:cNvSpPr txBox="1"/>
          <p:nvPr/>
        </p:nvSpPr>
        <p:spPr>
          <a:xfrm>
            <a:off x="76200" y="257175"/>
            <a:ext cx="1254125" cy="3968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rgbClr val="FFFF00"/>
                </a:solidFill>
                <a:latin typeface="Times New Roman"/>
                <a:ea typeface="Times New Roman"/>
                <a:cs typeface="Times New Roman"/>
                <a:sym typeface="Times New Roman"/>
              </a:rPr>
              <a:t>Ngữ văn 8</a:t>
            </a:r>
            <a:endParaRPr/>
          </a:p>
        </p:txBody>
      </p:sp>
      <p:sp>
        <p:nvSpPr>
          <p:cNvPr id="485" name="Google Shape;485;p6"/>
          <p:cNvSpPr/>
          <p:nvPr/>
        </p:nvSpPr>
        <p:spPr>
          <a:xfrm>
            <a:off x="50800" y="1562100"/>
            <a:ext cx="3911600" cy="581025"/>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None/>
            </a:pPr>
            <a:r>
              <a:rPr b="1" i="1" lang="en-US" sz="1600">
                <a:solidFill>
                  <a:srgbClr val="FFFF00"/>
                </a:solidFill>
                <a:latin typeface="Times New Roman"/>
                <a:ea typeface="Times New Roman"/>
                <a:cs typeface="Times New Roman"/>
                <a:sym typeface="Times New Roman"/>
              </a:rPr>
              <a:t>* Đề bài:  “ </a:t>
            </a:r>
            <a:r>
              <a:rPr i="1" lang="en-US" sz="1600">
                <a:solidFill>
                  <a:srgbClr val="FFFFFF"/>
                </a:solidFill>
                <a:latin typeface="Times New Roman"/>
                <a:ea typeface="Times New Roman"/>
                <a:cs typeface="Times New Roman"/>
                <a:sym typeface="Times New Roman"/>
              </a:rPr>
              <a:t>Thuyết minh đặc điểm thể thơ thất ngôn bát cú</a:t>
            </a:r>
            <a:r>
              <a:rPr i="1" lang="en-US" sz="1600">
                <a:solidFill>
                  <a:srgbClr val="FFFF00"/>
                </a:solidFill>
                <a:latin typeface="Times New Roman"/>
                <a:ea typeface="Times New Roman"/>
                <a:cs typeface="Times New Roman"/>
                <a:sym typeface="Times New Roman"/>
              </a:rPr>
              <a:t>”</a:t>
            </a:r>
            <a:r>
              <a:rPr i="1" lang="en-US" sz="1600">
                <a:solidFill>
                  <a:srgbClr val="FFFFFF"/>
                </a:solidFill>
                <a:latin typeface="Times New Roman"/>
                <a:ea typeface="Times New Roman"/>
                <a:cs typeface="Times New Roman"/>
                <a:sym typeface="Times New Roman"/>
              </a:rPr>
              <a:t>.</a:t>
            </a:r>
            <a:endParaRPr/>
          </a:p>
        </p:txBody>
      </p:sp>
      <p:sp>
        <p:nvSpPr>
          <p:cNvPr id="486" name="Google Shape;486;p6"/>
          <p:cNvSpPr/>
          <p:nvPr/>
        </p:nvSpPr>
        <p:spPr>
          <a:xfrm>
            <a:off x="4114800" y="1905000"/>
            <a:ext cx="4876800" cy="35353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FF00"/>
                </a:solidFill>
                <a:latin typeface="Times New Roman"/>
                <a:ea typeface="Times New Roman"/>
                <a:cs typeface="Times New Roman"/>
                <a:sym typeface="Times New Roman"/>
              </a:rPr>
              <a:t>  	</a:t>
            </a:r>
            <a:r>
              <a:rPr lang="en-US" sz="2000">
                <a:solidFill>
                  <a:srgbClr val="FFFF00"/>
                </a:solidFill>
                <a:latin typeface="Times New Roman"/>
                <a:ea typeface="Times New Roman"/>
                <a:cs typeface="Times New Roman"/>
                <a:sym typeface="Times New Roman"/>
              </a:rPr>
              <a:t>Vẫn là hào kiệt ,vẫn phong lưu</a:t>
            </a:r>
            <a:r>
              <a:rPr lang="en-US" sz="2000">
                <a:solidFill>
                  <a:srgbClr val="FFFF00"/>
                </a:solidFill>
                <a:latin typeface="Arial"/>
                <a:ea typeface="Arial"/>
                <a:cs typeface="Arial"/>
                <a:sym typeface="Arial"/>
              </a:rPr>
              <a:t>	</a:t>
            </a:r>
            <a:r>
              <a:rPr lang="en-US" sz="2000">
                <a:solidFill>
                  <a:srgbClr val="FFFF00"/>
                </a:solidFill>
                <a:latin typeface="Times New Roman"/>
                <a:ea typeface="Times New Roman"/>
                <a:cs typeface="Times New Roman"/>
                <a:sym typeface="Times New Roman"/>
              </a:rPr>
              <a:t>Chạy mỏi chân thì hãy ở tù.</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Đã khách không nhà trong bốn biển,</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Lại người có tội giữa năm châu.</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Bủa tay ôm chặt bồ kinh tế,</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Mở miệng cười  tan cuộc oán thù.</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Thân ấy vẫn còn còn sự nghiệp,</a:t>
            </a:r>
            <a:endParaRPr/>
          </a:p>
          <a:p>
            <a:pPr indent="0" lvl="0" marL="0" marR="0" rtl="0" algn="l">
              <a:spcBef>
                <a:spcPts val="0"/>
              </a:spcBef>
              <a:spcAft>
                <a:spcPts val="0"/>
              </a:spcAft>
              <a:buNone/>
            </a:pPr>
            <a:r>
              <a:rPr lang="en-US" sz="2000">
                <a:solidFill>
                  <a:srgbClr val="FFFF00"/>
                </a:solidFill>
                <a:latin typeface="Times New Roman"/>
                <a:ea typeface="Times New Roman"/>
                <a:cs typeface="Times New Roman"/>
                <a:sym typeface="Times New Roman"/>
              </a:rPr>
              <a:t>  	Bao  nhiêu nguy hiểm sợ gì đâu.</a:t>
            </a:r>
            <a:endParaRPr/>
          </a:p>
          <a:p>
            <a:pPr indent="0" lvl="0" marL="0" marR="0" rtl="0" algn="l">
              <a:spcBef>
                <a:spcPts val="0"/>
              </a:spcBef>
              <a:spcAft>
                <a:spcPts val="0"/>
              </a:spcAft>
              <a:buNone/>
            </a:pPr>
            <a:r>
              <a:t/>
            </a:r>
            <a:endParaRPr sz="20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lang="en-US" sz="1800">
                <a:solidFill>
                  <a:srgbClr val="FFFF00"/>
                </a:solidFill>
                <a:latin typeface="Times New Roman"/>
                <a:ea typeface="Times New Roman"/>
                <a:cs typeface="Times New Roman"/>
                <a:sym typeface="Times New Roman"/>
              </a:rPr>
              <a:t>                                           </a:t>
            </a:r>
            <a:r>
              <a:rPr i="1" lang="en-US" sz="1400">
                <a:solidFill>
                  <a:srgbClr val="FFFF00"/>
                </a:solidFill>
                <a:latin typeface="Times New Roman"/>
                <a:ea typeface="Times New Roman"/>
                <a:cs typeface="Times New Roman"/>
                <a:sym typeface="Times New Roman"/>
              </a:rPr>
              <a:t>Phan Bội Châu</a:t>
            </a:r>
            <a:endParaRPr i="1" sz="1400">
              <a:solidFill>
                <a:srgbClr val="FFFF00"/>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1400">
                <a:solidFill>
                  <a:srgbClr val="FFFF00"/>
                </a:solidFill>
                <a:latin typeface="Times New Roman"/>
                <a:ea typeface="Times New Roman"/>
                <a:cs typeface="Times New Roman"/>
                <a:sym typeface="Times New Roman"/>
              </a:rPr>
              <a:t>            Trong Thơ văn yêu nước và cách mạng đầu thế kỷ XX,                                                                                        </a:t>
            </a:r>
            <a:endParaRPr/>
          </a:p>
          <a:p>
            <a:pPr indent="0" lvl="0" marL="0" marR="0" rtl="0" algn="l">
              <a:spcBef>
                <a:spcPts val="0"/>
              </a:spcBef>
              <a:spcAft>
                <a:spcPts val="0"/>
              </a:spcAft>
              <a:buNone/>
            </a:pPr>
            <a:r>
              <a:rPr i="1" lang="en-US" sz="1400">
                <a:solidFill>
                  <a:srgbClr val="FFFF00"/>
                </a:solidFill>
                <a:latin typeface="Times New Roman"/>
                <a:ea typeface="Times New Roman"/>
                <a:cs typeface="Times New Roman"/>
                <a:sym typeface="Times New Roman"/>
              </a:rPr>
              <a:t>                                              NXB Văn học, Hà Nội 1976</a:t>
            </a:r>
            <a:endParaRPr/>
          </a:p>
        </p:txBody>
      </p:sp>
      <p:sp>
        <p:nvSpPr>
          <p:cNvPr id="487" name="Google Shape;487;p6"/>
          <p:cNvSpPr/>
          <p:nvPr/>
        </p:nvSpPr>
        <p:spPr>
          <a:xfrm>
            <a:off x="4114800" y="1066800"/>
            <a:ext cx="5029200" cy="7175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u="sng">
                <a:solidFill>
                  <a:schemeClr val="lt1"/>
                </a:solidFill>
                <a:latin typeface="Times New Roman"/>
                <a:ea typeface="Times New Roman"/>
                <a:cs typeface="Times New Roman"/>
                <a:sym typeface="Times New Roman"/>
              </a:rPr>
              <a:t>Văn bản:</a:t>
            </a:r>
            <a:endParaRPr/>
          </a:p>
          <a:p>
            <a:pPr indent="0" lvl="0" marL="0" marR="0" rtl="0" algn="l">
              <a:spcBef>
                <a:spcPts val="0"/>
              </a:spcBef>
              <a:spcAft>
                <a:spcPts val="0"/>
              </a:spcAft>
              <a:buNone/>
            </a:pPr>
            <a:r>
              <a:t/>
            </a:r>
            <a:endParaRPr b="1" i="1" sz="700" u="sng">
              <a:solidFill>
                <a:schemeClr val="lt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1600">
                <a:solidFill>
                  <a:srgbClr val="FFFF00"/>
                </a:solidFill>
                <a:latin typeface="Times New Roman"/>
                <a:ea typeface="Times New Roman"/>
                <a:cs typeface="Times New Roman"/>
                <a:sym typeface="Times New Roman"/>
              </a:rPr>
              <a:t>          VÀO NHÀ NGỤC QUẢNG ĐÔNG CẢM TÁC</a:t>
            </a:r>
            <a:endParaRPr/>
          </a:p>
        </p:txBody>
      </p:sp>
      <p:sp>
        <p:nvSpPr>
          <p:cNvPr id="488" name="Google Shape;488;p6"/>
          <p:cNvSpPr/>
          <p:nvPr/>
        </p:nvSpPr>
        <p:spPr>
          <a:xfrm>
            <a:off x="0" y="2209800"/>
            <a:ext cx="3987800" cy="1219200"/>
          </a:xfrm>
          <a:prstGeom prst="wedgeRoundRectCallout">
            <a:avLst>
              <a:gd fmla="val 73316" name="adj1"/>
              <a:gd fmla="val -62353" name="adj2"/>
              <a:gd fmla="val 16667" name="adj3"/>
            </a:avLst>
          </a:prstGeom>
          <a:solidFill>
            <a:srgbClr val="CC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rgbClr val="FF0000"/>
                </a:solidFill>
                <a:latin typeface="Arial"/>
                <a:ea typeface="Arial"/>
                <a:cs typeface="Arial"/>
                <a:sym typeface="Arial"/>
              </a:rPr>
              <a:t>  </a:t>
            </a:r>
            <a:r>
              <a:rPr lang="en-US" sz="1800">
                <a:solidFill>
                  <a:srgbClr val="0000CC"/>
                </a:solidFill>
                <a:latin typeface="Times New Roman"/>
                <a:ea typeface="Times New Roman"/>
                <a:cs typeface="Times New Roman"/>
                <a:sym typeface="Times New Roman"/>
              </a:rPr>
              <a:t>Bài thơ thất ngôn bát cú này có bố cục như thế nào ? </a:t>
            </a:r>
            <a:endParaRPr sz="1800">
              <a:solidFill>
                <a:srgbClr val="0000CC"/>
              </a:solidFill>
              <a:latin typeface="Arial"/>
              <a:ea typeface="Arial"/>
              <a:cs typeface="Arial"/>
              <a:sym typeface="Arial"/>
            </a:endParaRPr>
          </a:p>
        </p:txBody>
      </p:sp>
      <p:sp>
        <p:nvSpPr>
          <p:cNvPr id="489" name="Google Shape;489;p6"/>
          <p:cNvSpPr/>
          <p:nvPr/>
        </p:nvSpPr>
        <p:spPr>
          <a:xfrm>
            <a:off x="-88900" y="3698240"/>
            <a:ext cx="4191000" cy="1219200"/>
          </a:xfrm>
          <a:prstGeom prst="wedgeRoundRectCallout">
            <a:avLst>
              <a:gd fmla="val 27000" name="adj1"/>
              <a:gd fmla="val -50390" name="adj2"/>
              <a:gd fmla="val 16667" name="adj3"/>
            </a:avLst>
          </a:prstGeom>
          <a:solidFill>
            <a:srgbClr val="CC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rgbClr val="FF0000"/>
                </a:solidFill>
                <a:latin typeface="Arial"/>
                <a:ea typeface="Arial"/>
                <a:cs typeface="Arial"/>
                <a:sym typeface="Arial"/>
              </a:rPr>
              <a:t>  </a:t>
            </a:r>
            <a:r>
              <a:rPr lang="en-US" sz="1800">
                <a:solidFill>
                  <a:srgbClr val="0000CC"/>
                </a:solidFill>
                <a:latin typeface="Times New Roman"/>
                <a:ea typeface="Times New Roman"/>
                <a:cs typeface="Times New Roman"/>
                <a:sym typeface="Times New Roman"/>
              </a:rPr>
              <a:t>Qua tìm hiểu em hãy cho biết muốn lập dàn bài cho bài văn thuyết minh một thể loại văn học chúng ta cần trình bày những nội dung gì ? </a:t>
            </a:r>
            <a:endParaRPr sz="1800">
              <a:solidFill>
                <a:srgbClr val="0000CC"/>
              </a:solidFill>
              <a:latin typeface="Arial"/>
              <a:ea typeface="Arial"/>
              <a:cs typeface="Arial"/>
              <a:sym typeface="Arial"/>
            </a:endParaRPr>
          </a:p>
        </p:txBody>
      </p:sp>
      <p:sp>
        <p:nvSpPr>
          <p:cNvPr id="490" name="Google Shape;490;p6"/>
          <p:cNvSpPr/>
          <p:nvPr/>
        </p:nvSpPr>
        <p:spPr>
          <a:xfrm>
            <a:off x="-101600" y="5257800"/>
            <a:ext cx="4191000" cy="1219200"/>
          </a:xfrm>
          <a:prstGeom prst="wedgeRoundRectCallout">
            <a:avLst>
              <a:gd fmla="val 27000" name="adj1"/>
              <a:gd fmla="val -50390" name="adj2"/>
              <a:gd fmla="val 16667" name="adj3"/>
            </a:avLst>
          </a:prstGeom>
          <a:solidFill>
            <a:srgbClr val="CC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rgbClr val="FF0000"/>
                </a:solidFill>
                <a:latin typeface="Arial"/>
                <a:ea typeface="Arial"/>
                <a:cs typeface="Arial"/>
                <a:sym typeface="Arial"/>
              </a:rPr>
              <a:t>  </a:t>
            </a:r>
            <a:r>
              <a:rPr lang="en-US" sz="1800">
                <a:solidFill>
                  <a:srgbClr val="0000CC"/>
                </a:solidFill>
                <a:latin typeface="Times New Roman"/>
                <a:ea typeface="Times New Roman"/>
                <a:cs typeface="Times New Roman"/>
                <a:sym typeface="Times New Roman"/>
              </a:rPr>
              <a:t>Để thuyết minh một thể loại văn học chúng ta cần lưu ý điều gì?  </a:t>
            </a:r>
            <a:endParaRPr sz="1800">
              <a:solidFill>
                <a:srgbClr val="0000CC"/>
              </a:solidFill>
              <a:latin typeface="Arial"/>
              <a:ea typeface="Arial"/>
              <a:cs typeface="Arial"/>
              <a:sym typeface="Arial"/>
            </a:endParaRPr>
          </a:p>
        </p:txBody>
      </p:sp>
    </p:spTree>
  </p:cSld>
  <p:clrMapOvr>
    <a:masterClrMapping/>
  </p:clrMapOvr>
  <p:transition spd="slow">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8"/>
                                        </p:tgtEl>
                                        <p:attrNameLst>
                                          <p:attrName>style.visibility</p:attrName>
                                        </p:attrNameLst>
                                      </p:cBhvr>
                                      <p:to>
                                        <p:strVal val="visible"/>
                                      </p:to>
                                    </p:set>
                                    <p:animEffect filter="fade" transition="in">
                                      <p:cBhvr>
                                        <p:cTn dur="500"/>
                                        <p:tgtEl>
                                          <p:spTgt spid="4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489"/>
                                        </p:tgtEl>
                                        <p:attrNameLst>
                                          <p:attrName>style.visibility</p:attrName>
                                        </p:attrNameLst>
                                      </p:cBhvr>
                                      <p:to>
                                        <p:strVal val="visible"/>
                                      </p:to>
                                    </p:set>
                                    <p:anim calcmode="lin" valueType="num">
                                      <p:cBhvr additive="base">
                                        <p:cTn dur="500"/>
                                        <p:tgtEl>
                                          <p:spTgt spid="48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0"/>
                                        </p:tgtEl>
                                        <p:attrNameLst>
                                          <p:attrName>style.visibility</p:attrName>
                                        </p:attrNameLst>
                                      </p:cBhvr>
                                      <p:to>
                                        <p:strVal val="visible"/>
                                      </p:to>
                                    </p:set>
                                    <p:animEffect filter="fade" transition="in">
                                      <p:cBhvr>
                                        <p:cTn dur="500"/>
                                        <p:tgtEl>
                                          <p:spTgt spid="4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7"/>
          <p:cNvSpPr txBox="1"/>
          <p:nvPr/>
        </p:nvSpPr>
        <p:spPr>
          <a:xfrm>
            <a:off x="3200400" y="0"/>
            <a:ext cx="2590800" cy="57943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chemeClr val="lt1"/>
                </a:solidFill>
                <a:latin typeface="Times New Roman"/>
                <a:ea typeface="Times New Roman"/>
                <a:cs typeface="Times New Roman"/>
                <a:sym typeface="Times New Roman"/>
              </a:rPr>
              <a:t>LUYỆN TẬP </a:t>
            </a:r>
            <a:endParaRPr/>
          </a:p>
        </p:txBody>
      </p:sp>
      <p:sp>
        <p:nvSpPr>
          <p:cNvPr id="496" name="Google Shape;496;p7"/>
          <p:cNvSpPr txBox="1"/>
          <p:nvPr/>
        </p:nvSpPr>
        <p:spPr>
          <a:xfrm>
            <a:off x="838200" y="1905000"/>
            <a:ext cx="65532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497" name="Google Shape;497;p7"/>
          <p:cNvSpPr txBox="1"/>
          <p:nvPr/>
        </p:nvSpPr>
        <p:spPr>
          <a:xfrm>
            <a:off x="0" y="469900"/>
            <a:ext cx="9144000" cy="1461939"/>
          </a:xfrm>
          <a:prstGeom prst="rect">
            <a:avLst/>
          </a:prstGeom>
          <a:noFill/>
          <a:ln>
            <a:noFill/>
          </a:ln>
        </p:spPr>
        <p:txBody>
          <a:bodyPr anchorCtr="0" anchor="t" bIns="45700" lIns="91425" spcFirstLastPara="1" rIns="91425" wrap="square" tIns="45700">
            <a:spAutoFit/>
          </a:bodyPr>
          <a:lstStyle/>
          <a:p>
            <a:pPr indent="-342900" lvl="0" marL="342900" marR="0" rtl="0" algn="just">
              <a:spcBef>
                <a:spcPts val="0"/>
              </a:spcBef>
              <a:spcAft>
                <a:spcPts val="0"/>
              </a:spcAft>
              <a:buNone/>
            </a:pPr>
            <a:r>
              <a:rPr lang="en-US" sz="2200">
                <a:solidFill>
                  <a:schemeClr val="lt1"/>
                </a:solidFill>
                <a:latin typeface="Times New Roman"/>
                <a:ea typeface="Times New Roman"/>
                <a:cs typeface="Times New Roman"/>
                <a:sym typeface="Times New Roman"/>
              </a:rPr>
              <a:t> </a:t>
            </a:r>
            <a:r>
              <a:rPr b="1" lang="en-US" sz="2000">
                <a:solidFill>
                  <a:schemeClr val="lt1"/>
                </a:solidFill>
                <a:latin typeface="Times New Roman"/>
                <a:ea typeface="Times New Roman"/>
                <a:cs typeface="Times New Roman"/>
                <a:sym typeface="Times New Roman"/>
              </a:rPr>
              <a:t>Đọc tài liệu tham khảo sau để tìm thấy những gợi ý cần thiết cho việc lập dàn bài và viết bài thuyết minh đặc điểm chính của truyện ngắn trên cơ  sở các truyện ngắn đã học: </a:t>
            </a:r>
            <a:r>
              <a:rPr b="1" i="1" lang="en-US" sz="2000">
                <a:solidFill>
                  <a:schemeClr val="lt1"/>
                </a:solidFill>
                <a:latin typeface="Times New Roman"/>
                <a:ea typeface="Times New Roman"/>
                <a:cs typeface="Times New Roman"/>
                <a:sym typeface="Times New Roman"/>
              </a:rPr>
              <a:t>Tôi đi học, Lão Hạc. Chiếc lá cuối cùng.</a:t>
            </a:r>
            <a:endParaRPr b="1" i="1" sz="2000">
              <a:solidFill>
                <a:schemeClr val="lt1"/>
              </a:solidFill>
              <a:latin typeface="Times New Roman"/>
              <a:ea typeface="Times New Roman"/>
              <a:cs typeface="Times New Roman"/>
              <a:sym typeface="Times New Roman"/>
            </a:endParaRPr>
          </a:p>
          <a:p>
            <a:pPr indent="-342900" lvl="0" marL="342900" marR="0" rtl="0" algn="just">
              <a:spcBef>
                <a:spcPts val="90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498" name="Google Shape;498;p7"/>
          <p:cNvSpPr txBox="1"/>
          <p:nvPr/>
        </p:nvSpPr>
        <p:spPr>
          <a:xfrm>
            <a:off x="3581400" y="1524000"/>
            <a:ext cx="2133600" cy="3968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chemeClr val="lt1"/>
                </a:solidFill>
                <a:latin typeface="Times New Roman"/>
                <a:ea typeface="Times New Roman"/>
                <a:cs typeface="Times New Roman"/>
                <a:sym typeface="Times New Roman"/>
              </a:rPr>
              <a:t>TRUYỆN NGẮN</a:t>
            </a:r>
            <a:endParaRPr/>
          </a:p>
        </p:txBody>
      </p:sp>
      <p:sp>
        <p:nvSpPr>
          <p:cNvPr id="499" name="Google Shape;499;p7"/>
          <p:cNvSpPr txBox="1"/>
          <p:nvPr/>
        </p:nvSpPr>
        <p:spPr>
          <a:xfrm>
            <a:off x="177800" y="1905000"/>
            <a:ext cx="8839200" cy="4741863"/>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100">
                <a:solidFill>
                  <a:schemeClr val="lt1"/>
                </a:solidFill>
                <a:latin typeface="Times New Roman"/>
                <a:ea typeface="Times New Roman"/>
                <a:cs typeface="Times New Roman"/>
                <a:sym typeface="Times New Roman"/>
              </a:rPr>
              <a:t>Truyện ngắn là hình thức tự sự loại nhỏ. Truyện ngắn khác với truyện vừa ở dung lượng nhỏ, tập trung mô tả một mảnh của cuộc sống: một biến cố, một hành động, một trạng thái nào đó trong cuộc đời nhân vật, thể hiện một khía cạnh của tính cách hay một mặt nào đó của đời sống xã hội. Do đó truyện ngắn thường ít nhân vật và sự kiện.</a:t>
            </a:r>
            <a:endParaRPr/>
          </a:p>
          <a:p>
            <a:pPr indent="0" lvl="0" marL="0" marR="0" rtl="0" algn="just">
              <a:spcBef>
                <a:spcPts val="1050"/>
              </a:spcBef>
              <a:spcAft>
                <a:spcPts val="0"/>
              </a:spcAft>
              <a:buNone/>
            </a:pPr>
            <a:r>
              <a:rPr lang="en-US" sz="2100">
                <a:solidFill>
                  <a:schemeClr val="lt1"/>
                </a:solidFill>
                <a:latin typeface="Times New Roman"/>
                <a:ea typeface="Times New Roman"/>
                <a:cs typeface="Times New Roman"/>
                <a:sym typeface="Times New Roman"/>
              </a:rPr>
              <a:t>Cốt truyện của truyện ngắn thường diễn ra trong một không gian, thời gian hạn chế. Nó không kể trọn vẹn một quá trình diễn biến một đời người mà chọn lấy những khoảnh khắc, những “lát cắt” của cuộc sống để thể hiện. Kết cấu của truyện ngắn thường là sự sắp đặt những đối chiếu, tương phản để làm bật ra chủ đề. Do đó, mà truyện ngắn thường là ngắn.</a:t>
            </a:r>
            <a:endParaRPr/>
          </a:p>
          <a:p>
            <a:pPr indent="0" lvl="0" marL="0" marR="0" rtl="0" algn="just">
              <a:spcBef>
                <a:spcPts val="1050"/>
              </a:spcBef>
              <a:spcAft>
                <a:spcPts val="0"/>
              </a:spcAft>
              <a:buNone/>
            </a:pPr>
            <a:r>
              <a:rPr lang="en-US" sz="2100">
                <a:solidFill>
                  <a:schemeClr val="lt1"/>
                </a:solidFill>
                <a:latin typeface="Times New Roman"/>
                <a:ea typeface="Times New Roman"/>
                <a:cs typeface="Times New Roman"/>
                <a:sym typeface="Times New Roman"/>
              </a:rPr>
              <a:t>Truyện ngắn tuy ngắn nhưng có thể đề cập tới những vấn đề lớn của cuộc đời. Tác phẩm của nhiều bậc thầy trong thể loại này đã cho ta biết điều đó. </a:t>
            </a:r>
            <a:endParaRPr/>
          </a:p>
          <a:p>
            <a:pPr indent="0" lvl="4" marL="1828800" marR="0" rtl="0" algn="ctr">
              <a:spcBef>
                <a:spcPts val="1050"/>
              </a:spcBef>
              <a:spcAft>
                <a:spcPts val="0"/>
              </a:spcAft>
              <a:buNone/>
            </a:pPr>
            <a:r>
              <a:rPr b="0" i="0" lang="en-US" sz="2100" u="none" cap="none" strike="noStrike">
                <a:solidFill>
                  <a:schemeClr val="lt1"/>
                </a:solidFill>
                <a:latin typeface="Times New Roman"/>
                <a:ea typeface="Times New Roman"/>
                <a:cs typeface="Times New Roman"/>
                <a:sym typeface="Times New Roman"/>
              </a:rPr>
              <a:t>(Theo </a:t>
            </a:r>
            <a:r>
              <a:rPr b="0" i="1" lang="en-US" sz="2100" u="none" cap="none" strike="noStrike">
                <a:solidFill>
                  <a:schemeClr val="lt1"/>
                </a:solidFill>
                <a:latin typeface="Times New Roman"/>
                <a:ea typeface="Times New Roman"/>
                <a:cs typeface="Times New Roman"/>
                <a:sym typeface="Times New Roman"/>
              </a:rPr>
              <a:t>Từ điển văn học</a:t>
            </a:r>
            <a:r>
              <a:rPr b="0" i="0" lang="en-US" sz="2100" u="none" cap="none" strike="noStrike">
                <a:solidFill>
                  <a:schemeClr val="lt1"/>
                </a:solidFill>
                <a:latin typeface="Times New Roman"/>
                <a:ea typeface="Times New Roman"/>
                <a:cs typeface="Times New Roman"/>
                <a:sym typeface="Times New Roman"/>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7"/>
                                        </p:tgtEl>
                                        <p:attrNameLst>
                                          <p:attrName>style.visibility</p:attrName>
                                        </p:attrNameLst>
                                      </p:cBhvr>
                                      <p:to>
                                        <p:strVal val="visible"/>
                                      </p:to>
                                    </p:set>
                                    <p:animEffect filter="fade" transition="in">
                                      <p:cBhvr>
                                        <p:cTn dur="500"/>
                                        <p:tgtEl>
                                          <p:spTgt spid="4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8"/>
                                        </p:tgtEl>
                                        <p:attrNameLst>
                                          <p:attrName>style.visibility</p:attrName>
                                        </p:attrNameLst>
                                      </p:cBhvr>
                                      <p:to>
                                        <p:strVal val="visible"/>
                                      </p:to>
                                    </p:set>
                                    <p:animEffect filter="fade" transition="in">
                                      <p:cBhvr>
                                        <p:cTn dur="500"/>
                                        <p:tgtEl>
                                          <p:spTgt spid="4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9"/>
                                        </p:tgtEl>
                                        <p:attrNameLst>
                                          <p:attrName>style.visibility</p:attrName>
                                        </p:attrNameLst>
                                      </p:cBhvr>
                                      <p:to>
                                        <p:strVal val="visible"/>
                                      </p:to>
                                    </p:set>
                                    <p:animEffect filter="fade" transition="in">
                                      <p:cBhvr>
                                        <p:cTn dur="2000"/>
                                        <p:tgtEl>
                                          <p:spTgt spid="4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3" name="Shape 503"/>
        <p:cNvGrpSpPr/>
        <p:nvPr/>
      </p:nvGrpSpPr>
      <p:grpSpPr>
        <a:xfrm>
          <a:off x="0" y="0"/>
          <a:ext cx="0" cy="0"/>
          <a:chOff x="0" y="0"/>
          <a:chExt cx="0" cy="0"/>
        </a:xfrm>
      </p:grpSpPr>
      <p:sp>
        <p:nvSpPr>
          <p:cNvPr id="504" name="Google Shape;504;p8"/>
          <p:cNvSpPr/>
          <p:nvPr/>
        </p:nvSpPr>
        <p:spPr>
          <a:xfrm>
            <a:off x="515259" y="3612293"/>
            <a:ext cx="8305800" cy="1295400"/>
          </a:xfrm>
          <a:prstGeom prst="rect">
            <a:avLst/>
          </a:prstGeom>
        </p:spPr>
        <p:txBody>
          <a:bodyPr>
            <a:prstTxWarp prst="textPlain"/>
          </a:bodyPr>
          <a:lstStyle/>
          <a:p>
            <a:pPr lvl="0" algn="ctr"/>
            <a:r>
              <a:rPr b="1" i="1">
                <a:ln cap="flat" cmpd="sng" w="9525">
                  <a:solidFill>
                    <a:srgbClr val="0000FF"/>
                  </a:solidFill>
                  <a:prstDash val="solid"/>
                  <a:round/>
                  <a:headEnd len="sm" w="sm" type="none"/>
                  <a:tailEnd len="sm" w="sm" type="none"/>
                </a:ln>
                <a:solidFill>
                  <a:srgbClr val="002060"/>
                </a:solidFill>
                <a:latin typeface="Times New Roman"/>
              </a:rPr>
              <a:t>Chúc các em nghiên cứu bài thật hiệu quả!</a:t>
            </a:r>
          </a:p>
        </p:txBody>
      </p:sp>
      <p:grpSp>
        <p:nvGrpSpPr>
          <p:cNvPr id="505" name="Google Shape;505;p8"/>
          <p:cNvGrpSpPr/>
          <p:nvPr/>
        </p:nvGrpSpPr>
        <p:grpSpPr>
          <a:xfrm rot="-167433">
            <a:off x="3351355" y="397895"/>
            <a:ext cx="2453303" cy="2716620"/>
            <a:chOff x="1645" y="262"/>
            <a:chExt cx="2449" cy="4058"/>
          </a:xfrm>
        </p:grpSpPr>
        <p:pic>
          <p:nvPicPr>
            <p:cNvPr descr="j0336075" id="506" name="Google Shape;506;p8"/>
            <p:cNvPicPr preferRelativeResize="0"/>
            <p:nvPr/>
          </p:nvPicPr>
          <p:blipFill rotWithShape="1">
            <a:blip r:embed="rId3">
              <a:alphaModFix/>
            </a:blip>
            <a:srcRect b="0" l="0" r="0" t="0"/>
            <a:stretch/>
          </p:blipFill>
          <p:spPr>
            <a:xfrm rot="10800000">
              <a:off x="1645" y="2073"/>
              <a:ext cx="2051" cy="2247"/>
            </a:xfrm>
            <a:prstGeom prst="rect">
              <a:avLst/>
            </a:prstGeom>
            <a:noFill/>
            <a:ln>
              <a:noFill/>
            </a:ln>
          </p:spPr>
        </p:pic>
        <p:grpSp>
          <p:nvGrpSpPr>
            <p:cNvPr id="507" name="Google Shape;507;p8"/>
            <p:cNvGrpSpPr/>
            <p:nvPr/>
          </p:nvGrpSpPr>
          <p:grpSpPr>
            <a:xfrm rot="266621">
              <a:off x="1794" y="343"/>
              <a:ext cx="2197" cy="2766"/>
              <a:chOff x="2239" y="240"/>
              <a:chExt cx="1709" cy="3145"/>
            </a:xfrm>
          </p:grpSpPr>
          <p:pic>
            <p:nvPicPr>
              <p:cNvPr descr="FLOWER" id="508" name="Google Shape;508;p8"/>
              <p:cNvPicPr preferRelativeResize="0"/>
              <p:nvPr/>
            </p:nvPicPr>
            <p:blipFill rotWithShape="1">
              <a:blip r:embed="rId4">
                <a:alphaModFix/>
              </a:blip>
              <a:srcRect b="27999" l="18082" r="0" t="0"/>
              <a:stretch/>
            </p:blipFill>
            <p:spPr>
              <a:xfrm rot="1540084">
                <a:off x="3049" y="1623"/>
                <a:ext cx="552" cy="1728"/>
              </a:xfrm>
              <a:prstGeom prst="rect">
                <a:avLst/>
              </a:prstGeom>
              <a:noFill/>
              <a:ln>
                <a:noFill/>
              </a:ln>
            </p:spPr>
          </p:pic>
          <p:pic>
            <p:nvPicPr>
              <p:cNvPr descr="FLOWER" id="509" name="Google Shape;509;p8"/>
              <p:cNvPicPr preferRelativeResize="0"/>
              <p:nvPr/>
            </p:nvPicPr>
            <p:blipFill rotWithShape="1">
              <a:blip r:embed="rId5">
                <a:alphaModFix/>
              </a:blip>
              <a:srcRect b="2964" l="18732" r="15706" t="0"/>
              <a:stretch/>
            </p:blipFill>
            <p:spPr>
              <a:xfrm rot="837924">
                <a:off x="2880" y="950"/>
                <a:ext cx="480" cy="2352"/>
              </a:xfrm>
              <a:prstGeom prst="rect">
                <a:avLst/>
              </a:prstGeom>
              <a:noFill/>
              <a:ln>
                <a:noFill/>
              </a:ln>
            </p:spPr>
          </p:pic>
          <p:pic>
            <p:nvPicPr>
              <p:cNvPr descr="FLOWER" id="510" name="Google Shape;510;p8"/>
              <p:cNvPicPr preferRelativeResize="0"/>
              <p:nvPr/>
            </p:nvPicPr>
            <p:blipFill rotWithShape="1">
              <a:blip r:embed="rId6">
                <a:alphaModFix/>
              </a:blip>
              <a:srcRect b="15903" l="0" r="11765" t="0"/>
              <a:stretch/>
            </p:blipFill>
            <p:spPr>
              <a:xfrm rot="-832156">
                <a:off x="2448" y="902"/>
                <a:ext cx="656" cy="1817"/>
              </a:xfrm>
              <a:prstGeom prst="rect">
                <a:avLst/>
              </a:prstGeom>
              <a:noFill/>
              <a:ln>
                <a:noFill/>
              </a:ln>
            </p:spPr>
          </p:pic>
          <p:pic>
            <p:nvPicPr>
              <p:cNvPr descr="FLOWER" id="511" name="Google Shape;511;p8"/>
              <p:cNvPicPr preferRelativeResize="0"/>
              <p:nvPr/>
            </p:nvPicPr>
            <p:blipFill rotWithShape="1">
              <a:blip r:embed="rId7">
                <a:alphaModFix/>
              </a:blip>
              <a:srcRect b="41779" l="18732" r="15706" t="-6470"/>
              <a:stretch/>
            </p:blipFill>
            <p:spPr>
              <a:xfrm rot="-1540872">
                <a:off x="2592" y="1430"/>
                <a:ext cx="432" cy="1728"/>
              </a:xfrm>
              <a:prstGeom prst="rect">
                <a:avLst/>
              </a:prstGeom>
              <a:noFill/>
              <a:ln>
                <a:noFill/>
              </a:ln>
            </p:spPr>
          </p:pic>
          <p:pic>
            <p:nvPicPr>
              <p:cNvPr descr="FLOWER" id="512" name="Google Shape;512;p8"/>
              <p:cNvPicPr preferRelativeResize="0"/>
              <p:nvPr/>
            </p:nvPicPr>
            <p:blipFill rotWithShape="1">
              <a:blip r:embed="rId8">
                <a:alphaModFix/>
              </a:blip>
              <a:srcRect b="16325" l="0" r="15236" t="0"/>
              <a:stretch/>
            </p:blipFill>
            <p:spPr>
              <a:xfrm>
                <a:off x="2592" y="240"/>
                <a:ext cx="678" cy="1968"/>
              </a:xfrm>
              <a:prstGeom prst="rect">
                <a:avLst/>
              </a:prstGeom>
              <a:noFill/>
              <a:ln>
                <a:noFill/>
              </a:ln>
            </p:spPr>
          </p:pic>
        </p:grpSp>
      </p:grpSp>
      <p:pic>
        <p:nvPicPr>
          <p:cNvPr descr="0ng sang4" id="513" name="Google Shape;513;p8"/>
          <p:cNvPicPr preferRelativeResize="0"/>
          <p:nvPr/>
        </p:nvPicPr>
        <p:blipFill rotWithShape="1">
          <a:blip r:embed="rId9">
            <a:alphaModFix/>
          </a:blip>
          <a:srcRect b="0" l="0" r="0" t="0"/>
          <a:stretch/>
        </p:blipFill>
        <p:spPr>
          <a:xfrm flipH="1" rot="10800000">
            <a:off x="-911225" y="6781800"/>
            <a:ext cx="10055225" cy="76200"/>
          </a:xfrm>
          <a:prstGeom prst="rect">
            <a:avLst/>
          </a:prstGeom>
          <a:noFill/>
          <a:ln>
            <a:noFill/>
          </a:ln>
        </p:spPr>
      </p:pic>
      <p:pic>
        <p:nvPicPr>
          <p:cNvPr descr="0ng sang4" id="514" name="Google Shape;514;p8"/>
          <p:cNvPicPr preferRelativeResize="0"/>
          <p:nvPr/>
        </p:nvPicPr>
        <p:blipFill rotWithShape="1">
          <a:blip r:embed="rId10">
            <a:alphaModFix/>
          </a:blip>
          <a:srcRect b="0" l="0" r="0" t="0"/>
          <a:stretch/>
        </p:blipFill>
        <p:spPr>
          <a:xfrm flipH="1" rot="10800000">
            <a:off x="-381000" y="-38100"/>
            <a:ext cx="10055225" cy="76200"/>
          </a:xfrm>
          <a:prstGeom prst="rect">
            <a:avLst/>
          </a:prstGeom>
          <a:noFill/>
          <a:ln>
            <a:noFill/>
          </a:ln>
        </p:spPr>
      </p:pic>
      <p:pic>
        <p:nvPicPr>
          <p:cNvPr descr="0ng sang4" id="515" name="Google Shape;515;p8"/>
          <p:cNvPicPr preferRelativeResize="0"/>
          <p:nvPr/>
        </p:nvPicPr>
        <p:blipFill rotWithShape="1">
          <a:blip r:embed="rId11">
            <a:alphaModFix/>
          </a:blip>
          <a:srcRect b="0" l="0" r="0" t="0"/>
          <a:stretch/>
        </p:blipFill>
        <p:spPr>
          <a:xfrm flipH="1" rot="-5400000">
            <a:off x="-3344069" y="3420269"/>
            <a:ext cx="6764338" cy="76200"/>
          </a:xfrm>
          <a:prstGeom prst="rect">
            <a:avLst/>
          </a:prstGeom>
          <a:noFill/>
          <a:ln>
            <a:noFill/>
          </a:ln>
        </p:spPr>
      </p:pic>
      <p:pic>
        <p:nvPicPr>
          <p:cNvPr descr="0ng sang4" id="516" name="Google Shape;516;p8"/>
          <p:cNvPicPr preferRelativeResize="0"/>
          <p:nvPr/>
        </p:nvPicPr>
        <p:blipFill rotWithShape="1">
          <a:blip r:embed="rId12">
            <a:alphaModFix/>
          </a:blip>
          <a:srcRect b="0" l="0" r="0" t="0"/>
          <a:stretch/>
        </p:blipFill>
        <p:spPr>
          <a:xfrm flipH="1" rot="-5400000">
            <a:off x="5723731" y="3437732"/>
            <a:ext cx="6764337" cy="76200"/>
          </a:xfrm>
          <a:prstGeom prst="rect">
            <a:avLst/>
          </a:prstGeom>
          <a:noFill/>
          <a:ln>
            <a:noFill/>
          </a:ln>
        </p:spPr>
      </p:pic>
      <p:pic>
        <p:nvPicPr>
          <p:cNvPr descr="Picture7" id="517" name="Google Shape;517;p8"/>
          <p:cNvPicPr preferRelativeResize="0"/>
          <p:nvPr/>
        </p:nvPicPr>
        <p:blipFill rotWithShape="1">
          <a:blip r:embed="rId13">
            <a:alphaModFix/>
          </a:blip>
          <a:srcRect b="0" l="0" r="0" t="0"/>
          <a:stretch/>
        </p:blipFill>
        <p:spPr>
          <a:xfrm>
            <a:off x="1828800" y="6235700"/>
            <a:ext cx="3124200" cy="622300"/>
          </a:xfrm>
          <a:prstGeom prst="rect">
            <a:avLst/>
          </a:prstGeom>
          <a:noFill/>
          <a:ln>
            <a:noFill/>
          </a:ln>
        </p:spPr>
      </p:pic>
      <p:pic>
        <p:nvPicPr>
          <p:cNvPr descr="Picture7" id="518" name="Google Shape;518;p8"/>
          <p:cNvPicPr preferRelativeResize="0"/>
          <p:nvPr/>
        </p:nvPicPr>
        <p:blipFill rotWithShape="1">
          <a:blip r:embed="rId14">
            <a:alphaModFix/>
          </a:blip>
          <a:srcRect b="0" l="0" r="0" t="0"/>
          <a:stretch/>
        </p:blipFill>
        <p:spPr>
          <a:xfrm flipH="1">
            <a:off x="4572000" y="6235700"/>
            <a:ext cx="2730500" cy="6223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04"/>
                                        </p:tgtEl>
                                        <p:attrNameLst>
                                          <p:attrName>style.visibility</p:attrName>
                                        </p:attrNameLst>
                                      </p:cBhvr>
                                      <p:to>
                                        <p:strVal val="visible"/>
                                      </p:to>
                                    </p:set>
                                    <p:animEffect filter="fade" transition="in">
                                      <p:cBhvr>
                                        <p:cTn dur="2000"/>
                                        <p:tgtEl>
                                          <p:spTgt spid="504"/>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05"/>
                                        </p:tgtEl>
                                        <p:attrNameLst>
                                          <p:attrName>style.visibility</p:attrName>
                                        </p:attrNameLst>
                                      </p:cBhvr>
                                      <p:to>
                                        <p:strVal val="visible"/>
                                      </p:to>
                                    </p:set>
                                    <p:animEffect filter="fade" transition="in">
                                      <p:cBhvr>
                                        <p:cTn dur="1"/>
                                        <p:tgtEl>
                                          <p:spTgt spid="505"/>
                                        </p:tgtEl>
                                      </p:cBhvr>
                                    </p:animEffect>
                                  </p:childTnLst>
                                </p:cTn>
                              </p:par>
                            </p:childTnLst>
                          </p:cTn>
                        </p:par>
                        <p:par>
                          <p:cTn fill="hold">
                            <p:stCondLst>
                              <p:cond delay="2001"/>
                            </p:stCondLst>
                            <p:childTnLst>
                              <p:par>
                                <p:cTn fill="hold" nodeType="afterEffect" presetClass="entr" presetID="10" presetSubtype="0">
                                  <p:stCondLst>
                                    <p:cond delay="0"/>
                                  </p:stCondLst>
                                  <p:childTnLst>
                                    <p:set>
                                      <p:cBhvr>
                                        <p:cTn dur="1" fill="hold">
                                          <p:stCondLst>
                                            <p:cond delay="0"/>
                                          </p:stCondLst>
                                        </p:cTn>
                                        <p:tgtEl>
                                          <p:spTgt spid="505"/>
                                        </p:tgtEl>
                                        <p:attrNameLst>
                                          <p:attrName>style.visibility</p:attrName>
                                        </p:attrNameLst>
                                      </p:cBhvr>
                                      <p:to>
                                        <p:strVal val="visible"/>
                                      </p:to>
                                    </p:set>
                                    <p:animEffect filter="fade" transition="in">
                                      <p:cBhvr>
                                        <p:cTn dur="5000"/>
                                        <p:tgtEl>
                                          <p:spTgt spid="5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2005-04-09T22:42:11Z</dcterms:created>
  <dc:creator>tn</dc:creator>
</cp:coreProperties>
</file>